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1" r:id="rId7"/>
    <p:sldId id="259" r:id="rId8"/>
    <p:sldId id="278" r:id="rId9"/>
    <p:sldId id="283" r:id="rId10"/>
    <p:sldId id="286" r:id="rId11"/>
    <p:sldId id="282" r:id="rId12"/>
    <p:sldId id="287" r:id="rId13"/>
  </p:sldIdLst>
  <p:sldSz cx="9144000" cy="5143500" type="screen16x9"/>
  <p:notesSz cx="6858000" cy="9144000"/>
  <p:embeddedFontLst>
    <p:embeddedFont>
      <p:font typeface="Viga" panose="020B0800030000020004"/>
      <p:regular r:id="rId17"/>
    </p:embeddedFont>
    <p:embeddedFont>
      <p:font typeface="Cabin"/>
      <p:regular r:id="rId18"/>
    </p:embeddedFont>
    <p:embeddedFont>
      <p:font typeface="Averia Serif Libre" panose="02000603000000000004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3. Identifying information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4. Patient medical history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5. Review of systems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6. Physical examination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7. Big picture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8. Findings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9. Discussion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10. Discussion summary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11. Comparison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12. Diagnosis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13. Treatment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14. Patient monitoring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15. Contraindications and indications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16. Post-prevention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17. Case timeline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18. Conclusions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F7D96"/>
                </a:solidFill>
              </a:rPr>
              <a:t>19. References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F7D96"/>
                </a:solidFill>
              </a:rPr>
              <a:t>20. Our team</a:t>
            </a:r>
            <a:endParaRPr lang="en-GB" sz="850">
              <a:solidFill>
                <a:srgbClr val="5F7D9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99682ffc1_1_35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99682ffc1_1_35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8d42aed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8d42aed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8d42aed7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8d42aed7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a99682ffc1_1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a99682ffc1_1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a99682ffc1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a99682ffc1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a99682ffc1_1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a99682ffc1_1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rgbClr val="F3E0B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9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715125" y="1286775"/>
            <a:ext cx="3713400" cy="282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000">
                <a:solidFill>
                  <a:srgbClr val="F3E0B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4114913"/>
            <a:ext cx="49911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bg>
      <p:bgPr>
        <a:solidFill>
          <a:srgbClr val="F3E0BE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96" y="0"/>
            <a:ext cx="914311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rgbClr val="F3E0BE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9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11488" y="2681250"/>
            <a:ext cx="42090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16426" y="3587100"/>
            <a:ext cx="47076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716413" y="1228200"/>
            <a:ext cx="2130300" cy="12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rgbClr val="56869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35525"/>
            <a:ext cx="7704000" cy="3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1616862" y="5125789"/>
            <a:ext cx="59185" cy="35630"/>
          </a:xfrm>
          <a:custGeom>
            <a:avLst/>
            <a:gdLst/>
            <a:ahLst/>
            <a:cxnLst/>
            <a:rect l="l" t="t" r="r" b="b"/>
            <a:pathLst>
              <a:path w="397" h="239" extrusionOk="0">
                <a:moveTo>
                  <a:pt x="59" y="1"/>
                </a:moveTo>
                <a:cubicBezTo>
                  <a:pt x="40" y="1"/>
                  <a:pt x="20" y="21"/>
                  <a:pt x="10" y="60"/>
                </a:cubicBezTo>
                <a:cubicBezTo>
                  <a:pt x="0" y="140"/>
                  <a:pt x="50" y="199"/>
                  <a:pt x="149" y="228"/>
                </a:cubicBezTo>
                <a:cubicBezTo>
                  <a:pt x="189" y="239"/>
                  <a:pt x="218" y="239"/>
                  <a:pt x="248" y="239"/>
                </a:cubicBezTo>
                <a:cubicBezTo>
                  <a:pt x="288" y="239"/>
                  <a:pt x="317" y="239"/>
                  <a:pt x="337" y="209"/>
                </a:cubicBezTo>
                <a:cubicBezTo>
                  <a:pt x="396" y="159"/>
                  <a:pt x="337" y="120"/>
                  <a:pt x="277" y="90"/>
                </a:cubicBezTo>
                <a:cubicBezTo>
                  <a:pt x="238" y="70"/>
                  <a:pt x="198" y="60"/>
                  <a:pt x="149" y="41"/>
                </a:cubicBezTo>
                <a:cubicBezTo>
                  <a:pt x="119" y="21"/>
                  <a:pt x="90" y="1"/>
                  <a:pt x="5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4"/>
          <p:cNvSpPr/>
          <p:nvPr/>
        </p:nvSpPr>
        <p:spPr>
          <a:xfrm>
            <a:off x="3053695" y="5140547"/>
            <a:ext cx="28176" cy="28176"/>
          </a:xfrm>
          <a:custGeom>
            <a:avLst/>
            <a:gdLst/>
            <a:ahLst/>
            <a:cxnLst/>
            <a:rect l="l" t="t" r="r" b="b"/>
            <a:pathLst>
              <a:path w="189" h="189" extrusionOk="0">
                <a:moveTo>
                  <a:pt x="100" y="1"/>
                </a:moveTo>
                <a:cubicBezTo>
                  <a:pt x="30" y="10"/>
                  <a:pt x="10" y="60"/>
                  <a:pt x="1" y="100"/>
                </a:cubicBezTo>
                <a:cubicBezTo>
                  <a:pt x="1" y="140"/>
                  <a:pt x="10" y="189"/>
                  <a:pt x="80" y="189"/>
                </a:cubicBezTo>
                <a:lnTo>
                  <a:pt x="90" y="189"/>
                </a:lnTo>
                <a:cubicBezTo>
                  <a:pt x="159" y="189"/>
                  <a:pt x="179" y="140"/>
                  <a:pt x="189" y="90"/>
                </a:cubicBezTo>
                <a:cubicBezTo>
                  <a:pt x="179" y="50"/>
                  <a:pt x="169" y="1"/>
                  <a:pt x="10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4"/>
          <p:cNvSpPr/>
          <p:nvPr/>
        </p:nvSpPr>
        <p:spPr>
          <a:xfrm>
            <a:off x="2062760" y="5131752"/>
            <a:ext cx="34139" cy="28176"/>
          </a:xfrm>
          <a:custGeom>
            <a:avLst/>
            <a:gdLst/>
            <a:ahLst/>
            <a:cxnLst/>
            <a:rect l="l" t="t" r="r" b="b"/>
            <a:pathLst>
              <a:path w="229" h="189" extrusionOk="0">
                <a:moveTo>
                  <a:pt x="219" y="1"/>
                </a:moveTo>
                <a:cubicBezTo>
                  <a:pt x="139" y="50"/>
                  <a:pt x="20" y="80"/>
                  <a:pt x="1" y="179"/>
                </a:cubicBezTo>
                <a:cubicBezTo>
                  <a:pt x="1" y="179"/>
                  <a:pt x="11" y="188"/>
                  <a:pt x="20" y="188"/>
                </a:cubicBezTo>
                <a:cubicBezTo>
                  <a:pt x="150" y="159"/>
                  <a:pt x="189" y="80"/>
                  <a:pt x="22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4"/>
          <p:cNvSpPr/>
          <p:nvPr/>
        </p:nvSpPr>
        <p:spPr>
          <a:xfrm>
            <a:off x="367422" y="5184973"/>
            <a:ext cx="19380" cy="13268"/>
          </a:xfrm>
          <a:custGeom>
            <a:avLst/>
            <a:gdLst/>
            <a:ahLst/>
            <a:cxnLst/>
            <a:rect l="l" t="t" r="r" b="b"/>
            <a:pathLst>
              <a:path w="130" h="89" extrusionOk="0">
                <a:moveTo>
                  <a:pt x="40" y="0"/>
                </a:moveTo>
                <a:cubicBezTo>
                  <a:pt x="11" y="0"/>
                  <a:pt x="1" y="20"/>
                  <a:pt x="11" y="40"/>
                </a:cubicBezTo>
                <a:cubicBezTo>
                  <a:pt x="20" y="69"/>
                  <a:pt x="40" y="89"/>
                  <a:pt x="80" y="89"/>
                </a:cubicBezTo>
                <a:lnTo>
                  <a:pt x="90" y="89"/>
                </a:lnTo>
                <a:cubicBezTo>
                  <a:pt x="119" y="79"/>
                  <a:pt x="130" y="60"/>
                  <a:pt x="119" y="40"/>
                </a:cubicBezTo>
                <a:cubicBezTo>
                  <a:pt x="110" y="10"/>
                  <a:pt x="90" y="0"/>
                  <a:pt x="5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4"/>
          <p:cNvSpPr/>
          <p:nvPr/>
        </p:nvSpPr>
        <p:spPr>
          <a:xfrm>
            <a:off x="2089296" y="5111030"/>
            <a:ext cx="20871" cy="20871"/>
          </a:xfrm>
          <a:custGeom>
            <a:avLst/>
            <a:gdLst/>
            <a:ahLst/>
            <a:cxnLst/>
            <a:rect l="l" t="t" r="r" b="b"/>
            <a:pathLst>
              <a:path w="140" h="140" extrusionOk="0">
                <a:moveTo>
                  <a:pt x="51" y="1"/>
                </a:moveTo>
                <a:cubicBezTo>
                  <a:pt x="1" y="40"/>
                  <a:pt x="31" y="80"/>
                  <a:pt x="41" y="120"/>
                </a:cubicBezTo>
                <a:lnTo>
                  <a:pt x="41" y="140"/>
                </a:lnTo>
                <a:lnTo>
                  <a:pt x="51" y="140"/>
                </a:lnTo>
                <a:cubicBezTo>
                  <a:pt x="91" y="100"/>
                  <a:pt x="140" y="70"/>
                  <a:pt x="100" y="10"/>
                </a:cubicBezTo>
                <a:cubicBezTo>
                  <a:pt x="91" y="10"/>
                  <a:pt x="71" y="1"/>
                  <a:pt x="6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4"/>
          <p:cNvSpPr/>
          <p:nvPr/>
        </p:nvSpPr>
        <p:spPr>
          <a:xfrm>
            <a:off x="1584362" y="5168575"/>
            <a:ext cx="16399" cy="13566"/>
          </a:xfrm>
          <a:custGeom>
            <a:avLst/>
            <a:gdLst/>
            <a:ahLst/>
            <a:cxnLst/>
            <a:rect l="l" t="t" r="r" b="b"/>
            <a:pathLst>
              <a:path w="110" h="91" extrusionOk="0">
                <a:moveTo>
                  <a:pt x="30" y="1"/>
                </a:moveTo>
                <a:cubicBezTo>
                  <a:pt x="10" y="1"/>
                  <a:pt x="0" y="11"/>
                  <a:pt x="10" y="31"/>
                </a:cubicBezTo>
                <a:cubicBezTo>
                  <a:pt x="10" y="60"/>
                  <a:pt x="30" y="80"/>
                  <a:pt x="79" y="90"/>
                </a:cubicBezTo>
                <a:cubicBezTo>
                  <a:pt x="99" y="90"/>
                  <a:pt x="109" y="71"/>
                  <a:pt x="99" y="60"/>
                </a:cubicBezTo>
                <a:cubicBezTo>
                  <a:pt x="90" y="31"/>
                  <a:pt x="79" y="1"/>
                  <a:pt x="3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/>
          <p:nvPr/>
        </p:nvSpPr>
        <p:spPr>
          <a:xfrm>
            <a:off x="3764061" y="5100743"/>
            <a:ext cx="10585" cy="8945"/>
          </a:xfrm>
          <a:custGeom>
            <a:avLst/>
            <a:gdLst/>
            <a:ahLst/>
            <a:cxnLst/>
            <a:rect l="l" t="t" r="r" b="b"/>
            <a:pathLst>
              <a:path w="71" h="60" extrusionOk="0">
                <a:moveTo>
                  <a:pt x="30" y="0"/>
                </a:moveTo>
                <a:cubicBezTo>
                  <a:pt x="20" y="0"/>
                  <a:pt x="0" y="10"/>
                  <a:pt x="11" y="20"/>
                </a:cubicBezTo>
                <a:cubicBezTo>
                  <a:pt x="11" y="40"/>
                  <a:pt x="20" y="50"/>
                  <a:pt x="30" y="60"/>
                </a:cubicBezTo>
                <a:lnTo>
                  <a:pt x="40" y="60"/>
                </a:lnTo>
                <a:cubicBezTo>
                  <a:pt x="60" y="60"/>
                  <a:pt x="70" y="50"/>
                  <a:pt x="70" y="40"/>
                </a:cubicBezTo>
                <a:cubicBezTo>
                  <a:pt x="70" y="30"/>
                  <a:pt x="60" y="10"/>
                  <a:pt x="50" y="10"/>
                </a:cubicBezTo>
                <a:cubicBezTo>
                  <a:pt x="40" y="0"/>
                  <a:pt x="40" y="0"/>
                  <a:pt x="3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/>
          <p:nvPr/>
        </p:nvSpPr>
        <p:spPr>
          <a:xfrm>
            <a:off x="2792357" y="5162760"/>
            <a:ext cx="13417" cy="7603"/>
          </a:xfrm>
          <a:custGeom>
            <a:avLst/>
            <a:gdLst/>
            <a:ahLst/>
            <a:cxnLst/>
            <a:rect l="l" t="t" r="r" b="b"/>
            <a:pathLst>
              <a:path w="90" h="51" extrusionOk="0">
                <a:moveTo>
                  <a:pt x="40" y="0"/>
                </a:moveTo>
                <a:cubicBezTo>
                  <a:pt x="20" y="0"/>
                  <a:pt x="11" y="0"/>
                  <a:pt x="0" y="20"/>
                </a:cubicBezTo>
                <a:cubicBezTo>
                  <a:pt x="0" y="30"/>
                  <a:pt x="11" y="40"/>
                  <a:pt x="30" y="50"/>
                </a:cubicBezTo>
                <a:lnTo>
                  <a:pt x="50" y="50"/>
                </a:lnTo>
                <a:cubicBezTo>
                  <a:pt x="70" y="50"/>
                  <a:pt x="79" y="40"/>
                  <a:pt x="90" y="30"/>
                </a:cubicBezTo>
                <a:cubicBezTo>
                  <a:pt x="79" y="20"/>
                  <a:pt x="79" y="0"/>
                  <a:pt x="7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4"/>
          <p:cNvSpPr/>
          <p:nvPr/>
        </p:nvSpPr>
        <p:spPr>
          <a:xfrm>
            <a:off x="283341" y="5115502"/>
            <a:ext cx="10436" cy="7603"/>
          </a:xfrm>
          <a:custGeom>
            <a:avLst/>
            <a:gdLst/>
            <a:ahLst/>
            <a:cxnLst/>
            <a:rect l="l" t="t" r="r" b="b"/>
            <a:pathLst>
              <a:path w="70" h="51" extrusionOk="0">
                <a:moveTo>
                  <a:pt x="20" y="0"/>
                </a:moveTo>
                <a:cubicBezTo>
                  <a:pt x="10" y="0"/>
                  <a:pt x="10" y="10"/>
                  <a:pt x="10" y="20"/>
                </a:cubicBezTo>
                <a:cubicBezTo>
                  <a:pt x="0" y="30"/>
                  <a:pt x="10" y="50"/>
                  <a:pt x="30" y="50"/>
                </a:cubicBezTo>
                <a:cubicBezTo>
                  <a:pt x="49" y="40"/>
                  <a:pt x="60" y="30"/>
                  <a:pt x="69" y="20"/>
                </a:cubicBezTo>
                <a:cubicBezTo>
                  <a:pt x="60" y="0"/>
                  <a:pt x="49" y="0"/>
                  <a:pt x="4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4"/>
          <p:cNvSpPr/>
          <p:nvPr/>
        </p:nvSpPr>
        <p:spPr>
          <a:xfrm>
            <a:off x="320164" y="5150834"/>
            <a:ext cx="7603" cy="4771"/>
          </a:xfrm>
          <a:custGeom>
            <a:avLst/>
            <a:gdLst/>
            <a:ahLst/>
            <a:cxnLst/>
            <a:rect l="l" t="t" r="r" b="b"/>
            <a:pathLst>
              <a:path w="51" h="32" extrusionOk="0">
                <a:moveTo>
                  <a:pt x="31" y="1"/>
                </a:moveTo>
                <a:cubicBezTo>
                  <a:pt x="31" y="1"/>
                  <a:pt x="11" y="1"/>
                  <a:pt x="11" y="11"/>
                </a:cubicBezTo>
                <a:cubicBezTo>
                  <a:pt x="1" y="21"/>
                  <a:pt x="11" y="31"/>
                  <a:pt x="31" y="31"/>
                </a:cubicBezTo>
                <a:lnTo>
                  <a:pt x="40" y="31"/>
                </a:lnTo>
                <a:lnTo>
                  <a:pt x="51" y="21"/>
                </a:lnTo>
                <a:cubicBezTo>
                  <a:pt x="51" y="11"/>
                  <a:pt x="4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4"/>
          <p:cNvSpPr/>
          <p:nvPr/>
        </p:nvSpPr>
        <p:spPr>
          <a:xfrm>
            <a:off x="3134943" y="5124298"/>
            <a:ext cx="10585" cy="6112"/>
          </a:xfrm>
          <a:custGeom>
            <a:avLst/>
            <a:gdLst/>
            <a:ahLst/>
            <a:cxnLst/>
            <a:rect l="l" t="t" r="r" b="b"/>
            <a:pathLst>
              <a:path w="71" h="41" extrusionOk="0">
                <a:moveTo>
                  <a:pt x="31" y="1"/>
                </a:moveTo>
                <a:lnTo>
                  <a:pt x="0" y="31"/>
                </a:lnTo>
                <a:cubicBezTo>
                  <a:pt x="20" y="31"/>
                  <a:pt x="31" y="31"/>
                  <a:pt x="50" y="40"/>
                </a:cubicBezTo>
                <a:cubicBezTo>
                  <a:pt x="50" y="40"/>
                  <a:pt x="60" y="31"/>
                  <a:pt x="60" y="20"/>
                </a:cubicBezTo>
                <a:cubicBezTo>
                  <a:pt x="70" y="11"/>
                  <a:pt x="6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4"/>
          <p:cNvSpPr/>
          <p:nvPr/>
        </p:nvSpPr>
        <p:spPr>
          <a:xfrm>
            <a:off x="3932372" y="5181992"/>
            <a:ext cx="17890" cy="7454"/>
          </a:xfrm>
          <a:custGeom>
            <a:avLst/>
            <a:gdLst/>
            <a:ahLst/>
            <a:cxnLst/>
            <a:rect l="l" t="t" r="r" b="b"/>
            <a:pathLst>
              <a:path w="120" h="50" extrusionOk="0">
                <a:moveTo>
                  <a:pt x="20" y="0"/>
                </a:moveTo>
                <a:cubicBezTo>
                  <a:pt x="1" y="20"/>
                  <a:pt x="40" y="30"/>
                  <a:pt x="70" y="40"/>
                </a:cubicBezTo>
                <a:cubicBezTo>
                  <a:pt x="80" y="49"/>
                  <a:pt x="100" y="49"/>
                  <a:pt x="120" y="49"/>
                </a:cubicBezTo>
                <a:cubicBezTo>
                  <a:pt x="110" y="40"/>
                  <a:pt x="100" y="30"/>
                  <a:pt x="80" y="20"/>
                </a:cubicBezTo>
                <a:cubicBezTo>
                  <a:pt x="70" y="10"/>
                  <a:pt x="51" y="0"/>
                  <a:pt x="3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4"/>
          <p:cNvSpPr/>
          <p:nvPr/>
        </p:nvSpPr>
        <p:spPr>
          <a:xfrm>
            <a:off x="2497030" y="5142038"/>
            <a:ext cx="5963" cy="4621"/>
          </a:xfrm>
          <a:custGeom>
            <a:avLst/>
            <a:gdLst/>
            <a:ahLst/>
            <a:cxnLst/>
            <a:rect l="l" t="t" r="r" b="b"/>
            <a:pathLst>
              <a:path w="40" h="31" extrusionOk="0">
                <a:moveTo>
                  <a:pt x="30" y="0"/>
                </a:moveTo>
                <a:cubicBezTo>
                  <a:pt x="20" y="0"/>
                  <a:pt x="10" y="11"/>
                  <a:pt x="10" y="11"/>
                </a:cubicBezTo>
                <a:cubicBezTo>
                  <a:pt x="0" y="20"/>
                  <a:pt x="0" y="31"/>
                  <a:pt x="20" y="31"/>
                </a:cubicBezTo>
                <a:lnTo>
                  <a:pt x="30" y="31"/>
                </a:lnTo>
                <a:lnTo>
                  <a:pt x="40" y="20"/>
                </a:lnTo>
                <a:cubicBezTo>
                  <a:pt x="40" y="11"/>
                  <a:pt x="30" y="0"/>
                  <a:pt x="3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4"/>
          <p:cNvSpPr/>
          <p:nvPr/>
        </p:nvSpPr>
        <p:spPr>
          <a:xfrm>
            <a:off x="888755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21" y="1"/>
                </a:moveTo>
                <a:cubicBezTo>
                  <a:pt x="21" y="1"/>
                  <a:pt x="10" y="10"/>
                  <a:pt x="1" y="10"/>
                </a:cubicBezTo>
                <a:lnTo>
                  <a:pt x="30" y="40"/>
                </a:lnTo>
                <a:cubicBezTo>
                  <a:pt x="30" y="40"/>
                  <a:pt x="40" y="30"/>
                  <a:pt x="50" y="30"/>
                </a:cubicBezTo>
                <a:lnTo>
                  <a:pt x="21" y="1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4"/>
          <p:cNvSpPr/>
          <p:nvPr/>
        </p:nvSpPr>
        <p:spPr>
          <a:xfrm>
            <a:off x="1392347" y="5150834"/>
            <a:ext cx="11926" cy="4771"/>
          </a:xfrm>
          <a:custGeom>
            <a:avLst/>
            <a:gdLst/>
            <a:ahLst/>
            <a:cxnLst/>
            <a:rect l="l" t="t" r="r" b="b"/>
            <a:pathLst>
              <a:path w="80" h="32" extrusionOk="0">
                <a:moveTo>
                  <a:pt x="0" y="1"/>
                </a:moveTo>
                <a:cubicBezTo>
                  <a:pt x="20" y="1"/>
                  <a:pt x="30" y="31"/>
                  <a:pt x="50" y="31"/>
                </a:cubicBezTo>
                <a:cubicBezTo>
                  <a:pt x="60" y="31"/>
                  <a:pt x="70" y="31"/>
                  <a:pt x="80" y="21"/>
                </a:cubicBezTo>
                <a:cubicBezTo>
                  <a:pt x="50" y="11"/>
                  <a:pt x="30" y="11"/>
                  <a:pt x="11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4"/>
          <p:cNvSpPr/>
          <p:nvPr/>
        </p:nvSpPr>
        <p:spPr>
          <a:xfrm>
            <a:off x="2590056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0" y="1"/>
                </a:moveTo>
                <a:cubicBezTo>
                  <a:pt x="10" y="10"/>
                  <a:pt x="30" y="30"/>
                  <a:pt x="50" y="40"/>
                </a:cubicBezTo>
                <a:cubicBezTo>
                  <a:pt x="30" y="30"/>
                  <a:pt x="50" y="1"/>
                  <a:pt x="2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4"/>
          <p:cNvSpPr/>
          <p:nvPr/>
        </p:nvSpPr>
        <p:spPr>
          <a:xfrm>
            <a:off x="3483492" y="5140547"/>
            <a:ext cx="10436" cy="4621"/>
          </a:xfrm>
          <a:custGeom>
            <a:avLst/>
            <a:gdLst/>
            <a:ahLst/>
            <a:cxnLst/>
            <a:rect l="l" t="t" r="r" b="b"/>
            <a:pathLst>
              <a:path w="70" h="31" extrusionOk="0">
                <a:moveTo>
                  <a:pt x="0" y="1"/>
                </a:moveTo>
                <a:cubicBezTo>
                  <a:pt x="20" y="10"/>
                  <a:pt x="40" y="21"/>
                  <a:pt x="70" y="30"/>
                </a:cubicBezTo>
                <a:cubicBezTo>
                  <a:pt x="50" y="21"/>
                  <a:pt x="40" y="10"/>
                  <a:pt x="2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4"/>
          <p:cNvSpPr/>
          <p:nvPr/>
        </p:nvSpPr>
        <p:spPr>
          <a:xfrm>
            <a:off x="2597361" y="5137715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4"/>
          <p:cNvSpPr/>
          <p:nvPr/>
        </p:nvSpPr>
        <p:spPr>
          <a:xfrm>
            <a:off x="1392347" y="5150834"/>
            <a:ext cx="1640" cy="149"/>
          </a:xfrm>
          <a:custGeom>
            <a:avLst/>
            <a:gdLst/>
            <a:ahLst/>
            <a:cxnLst/>
            <a:rect l="l" t="t" r="r" b="b"/>
            <a:pathLst>
              <a:path w="11" h="1" extrusionOk="0">
                <a:moveTo>
                  <a:pt x="11" y="1"/>
                </a:moveTo>
                <a:lnTo>
                  <a:pt x="0" y="1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4"/>
          <p:cNvSpPr/>
          <p:nvPr/>
        </p:nvSpPr>
        <p:spPr>
          <a:xfrm>
            <a:off x="3493779" y="5145020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4"/>
          <p:cNvSpPr/>
          <p:nvPr/>
        </p:nvSpPr>
        <p:spPr>
          <a:xfrm>
            <a:off x="3950113" y="5189297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4"/>
          <p:cNvSpPr/>
          <p:nvPr/>
        </p:nvSpPr>
        <p:spPr>
          <a:xfrm>
            <a:off x="6168274" y="5125789"/>
            <a:ext cx="59185" cy="35630"/>
          </a:xfrm>
          <a:custGeom>
            <a:avLst/>
            <a:gdLst/>
            <a:ahLst/>
            <a:cxnLst/>
            <a:rect l="l" t="t" r="r" b="b"/>
            <a:pathLst>
              <a:path w="397" h="239" extrusionOk="0">
                <a:moveTo>
                  <a:pt x="60" y="1"/>
                </a:moveTo>
                <a:cubicBezTo>
                  <a:pt x="40" y="1"/>
                  <a:pt x="20" y="21"/>
                  <a:pt x="11" y="60"/>
                </a:cubicBezTo>
                <a:cubicBezTo>
                  <a:pt x="0" y="140"/>
                  <a:pt x="50" y="199"/>
                  <a:pt x="159" y="228"/>
                </a:cubicBezTo>
                <a:cubicBezTo>
                  <a:pt x="189" y="239"/>
                  <a:pt x="218" y="239"/>
                  <a:pt x="248" y="239"/>
                </a:cubicBezTo>
                <a:cubicBezTo>
                  <a:pt x="288" y="239"/>
                  <a:pt x="317" y="239"/>
                  <a:pt x="337" y="209"/>
                </a:cubicBezTo>
                <a:cubicBezTo>
                  <a:pt x="397" y="159"/>
                  <a:pt x="337" y="120"/>
                  <a:pt x="278" y="90"/>
                </a:cubicBezTo>
                <a:cubicBezTo>
                  <a:pt x="238" y="70"/>
                  <a:pt x="198" y="60"/>
                  <a:pt x="149" y="41"/>
                </a:cubicBezTo>
                <a:cubicBezTo>
                  <a:pt x="119" y="21"/>
                  <a:pt x="90" y="1"/>
                  <a:pt x="6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4"/>
          <p:cNvSpPr/>
          <p:nvPr/>
        </p:nvSpPr>
        <p:spPr>
          <a:xfrm>
            <a:off x="7605256" y="5140547"/>
            <a:ext cx="28176" cy="28176"/>
          </a:xfrm>
          <a:custGeom>
            <a:avLst/>
            <a:gdLst/>
            <a:ahLst/>
            <a:cxnLst/>
            <a:rect l="l" t="t" r="r" b="b"/>
            <a:pathLst>
              <a:path w="189" h="189" extrusionOk="0">
                <a:moveTo>
                  <a:pt x="99" y="1"/>
                </a:moveTo>
                <a:cubicBezTo>
                  <a:pt x="30" y="10"/>
                  <a:pt x="10" y="60"/>
                  <a:pt x="0" y="100"/>
                </a:cubicBezTo>
                <a:cubicBezTo>
                  <a:pt x="0" y="140"/>
                  <a:pt x="10" y="189"/>
                  <a:pt x="80" y="189"/>
                </a:cubicBezTo>
                <a:lnTo>
                  <a:pt x="89" y="189"/>
                </a:lnTo>
                <a:cubicBezTo>
                  <a:pt x="159" y="189"/>
                  <a:pt x="179" y="140"/>
                  <a:pt x="188" y="90"/>
                </a:cubicBezTo>
                <a:cubicBezTo>
                  <a:pt x="179" y="50"/>
                  <a:pt x="168" y="1"/>
                  <a:pt x="9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4"/>
          <p:cNvSpPr/>
          <p:nvPr/>
        </p:nvSpPr>
        <p:spPr>
          <a:xfrm>
            <a:off x="6614172" y="5131752"/>
            <a:ext cx="34288" cy="28176"/>
          </a:xfrm>
          <a:custGeom>
            <a:avLst/>
            <a:gdLst/>
            <a:ahLst/>
            <a:cxnLst/>
            <a:rect l="l" t="t" r="r" b="b"/>
            <a:pathLst>
              <a:path w="230" h="189" extrusionOk="0">
                <a:moveTo>
                  <a:pt x="229" y="1"/>
                </a:moveTo>
                <a:lnTo>
                  <a:pt x="229" y="1"/>
                </a:lnTo>
                <a:cubicBezTo>
                  <a:pt x="140" y="50"/>
                  <a:pt x="21" y="80"/>
                  <a:pt x="1" y="179"/>
                </a:cubicBezTo>
                <a:cubicBezTo>
                  <a:pt x="1" y="179"/>
                  <a:pt x="11" y="188"/>
                  <a:pt x="21" y="188"/>
                </a:cubicBezTo>
                <a:cubicBezTo>
                  <a:pt x="150" y="159"/>
                  <a:pt x="190" y="80"/>
                  <a:pt x="22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4"/>
          <p:cNvSpPr/>
          <p:nvPr/>
        </p:nvSpPr>
        <p:spPr>
          <a:xfrm>
            <a:off x="4918835" y="5184973"/>
            <a:ext cx="19529" cy="13268"/>
          </a:xfrm>
          <a:custGeom>
            <a:avLst/>
            <a:gdLst/>
            <a:ahLst/>
            <a:cxnLst/>
            <a:rect l="l" t="t" r="r" b="b"/>
            <a:pathLst>
              <a:path w="131" h="89" extrusionOk="0">
                <a:moveTo>
                  <a:pt x="40" y="0"/>
                </a:moveTo>
                <a:cubicBezTo>
                  <a:pt x="11" y="0"/>
                  <a:pt x="1" y="20"/>
                  <a:pt x="11" y="40"/>
                </a:cubicBezTo>
                <a:cubicBezTo>
                  <a:pt x="21" y="69"/>
                  <a:pt x="40" y="89"/>
                  <a:pt x="80" y="89"/>
                </a:cubicBezTo>
                <a:lnTo>
                  <a:pt x="90" y="89"/>
                </a:lnTo>
                <a:cubicBezTo>
                  <a:pt x="120" y="79"/>
                  <a:pt x="130" y="60"/>
                  <a:pt x="120" y="40"/>
                </a:cubicBezTo>
                <a:cubicBezTo>
                  <a:pt x="110" y="10"/>
                  <a:pt x="90" y="0"/>
                  <a:pt x="5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4"/>
          <p:cNvSpPr/>
          <p:nvPr/>
        </p:nvSpPr>
        <p:spPr>
          <a:xfrm>
            <a:off x="6640858" y="5111030"/>
            <a:ext cx="20722" cy="20871"/>
          </a:xfrm>
          <a:custGeom>
            <a:avLst/>
            <a:gdLst/>
            <a:ahLst/>
            <a:cxnLst/>
            <a:rect l="l" t="t" r="r" b="b"/>
            <a:pathLst>
              <a:path w="139" h="140" extrusionOk="0">
                <a:moveTo>
                  <a:pt x="50" y="1"/>
                </a:moveTo>
                <a:cubicBezTo>
                  <a:pt x="0" y="40"/>
                  <a:pt x="30" y="80"/>
                  <a:pt x="40" y="120"/>
                </a:cubicBezTo>
                <a:cubicBezTo>
                  <a:pt x="40" y="120"/>
                  <a:pt x="40" y="129"/>
                  <a:pt x="50" y="140"/>
                </a:cubicBezTo>
                <a:cubicBezTo>
                  <a:pt x="90" y="100"/>
                  <a:pt x="139" y="70"/>
                  <a:pt x="99" y="10"/>
                </a:cubicBezTo>
                <a:cubicBezTo>
                  <a:pt x="90" y="10"/>
                  <a:pt x="70" y="1"/>
                  <a:pt x="6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4"/>
          <p:cNvSpPr/>
          <p:nvPr/>
        </p:nvSpPr>
        <p:spPr>
          <a:xfrm>
            <a:off x="6135775" y="5168575"/>
            <a:ext cx="16399" cy="13566"/>
          </a:xfrm>
          <a:custGeom>
            <a:avLst/>
            <a:gdLst/>
            <a:ahLst/>
            <a:cxnLst/>
            <a:rect l="l" t="t" r="r" b="b"/>
            <a:pathLst>
              <a:path w="110" h="91" extrusionOk="0">
                <a:moveTo>
                  <a:pt x="31" y="1"/>
                </a:moveTo>
                <a:cubicBezTo>
                  <a:pt x="11" y="1"/>
                  <a:pt x="0" y="11"/>
                  <a:pt x="11" y="31"/>
                </a:cubicBezTo>
                <a:cubicBezTo>
                  <a:pt x="20" y="60"/>
                  <a:pt x="31" y="80"/>
                  <a:pt x="80" y="90"/>
                </a:cubicBezTo>
                <a:cubicBezTo>
                  <a:pt x="99" y="90"/>
                  <a:pt x="110" y="71"/>
                  <a:pt x="99" y="60"/>
                </a:cubicBezTo>
                <a:cubicBezTo>
                  <a:pt x="90" y="31"/>
                  <a:pt x="80" y="1"/>
                  <a:pt x="31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4"/>
          <p:cNvSpPr/>
          <p:nvPr/>
        </p:nvSpPr>
        <p:spPr>
          <a:xfrm>
            <a:off x="8316964" y="5100743"/>
            <a:ext cx="9094" cy="8945"/>
          </a:xfrm>
          <a:custGeom>
            <a:avLst/>
            <a:gdLst/>
            <a:ahLst/>
            <a:cxnLst/>
            <a:rect l="l" t="t" r="r" b="b"/>
            <a:pathLst>
              <a:path w="61" h="60" extrusionOk="0">
                <a:moveTo>
                  <a:pt x="21" y="0"/>
                </a:moveTo>
                <a:cubicBezTo>
                  <a:pt x="10" y="0"/>
                  <a:pt x="1" y="10"/>
                  <a:pt x="1" y="20"/>
                </a:cubicBezTo>
                <a:cubicBezTo>
                  <a:pt x="1" y="40"/>
                  <a:pt x="10" y="50"/>
                  <a:pt x="21" y="60"/>
                </a:cubicBezTo>
                <a:lnTo>
                  <a:pt x="30" y="60"/>
                </a:lnTo>
                <a:cubicBezTo>
                  <a:pt x="50" y="60"/>
                  <a:pt x="60" y="50"/>
                  <a:pt x="60" y="40"/>
                </a:cubicBezTo>
                <a:cubicBezTo>
                  <a:pt x="60" y="30"/>
                  <a:pt x="50" y="10"/>
                  <a:pt x="41" y="10"/>
                </a:cubicBezTo>
                <a:cubicBezTo>
                  <a:pt x="30" y="0"/>
                  <a:pt x="30" y="0"/>
                  <a:pt x="2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4"/>
          <p:cNvSpPr/>
          <p:nvPr/>
        </p:nvSpPr>
        <p:spPr>
          <a:xfrm>
            <a:off x="7343770" y="5162760"/>
            <a:ext cx="13566" cy="7603"/>
          </a:xfrm>
          <a:custGeom>
            <a:avLst/>
            <a:gdLst/>
            <a:ahLst/>
            <a:cxnLst/>
            <a:rect l="l" t="t" r="r" b="b"/>
            <a:pathLst>
              <a:path w="91" h="51" extrusionOk="0">
                <a:moveTo>
                  <a:pt x="40" y="0"/>
                </a:moveTo>
                <a:cubicBezTo>
                  <a:pt x="20" y="0"/>
                  <a:pt x="11" y="0"/>
                  <a:pt x="0" y="20"/>
                </a:cubicBezTo>
                <a:cubicBezTo>
                  <a:pt x="0" y="30"/>
                  <a:pt x="20" y="40"/>
                  <a:pt x="31" y="50"/>
                </a:cubicBezTo>
                <a:lnTo>
                  <a:pt x="50" y="50"/>
                </a:lnTo>
                <a:cubicBezTo>
                  <a:pt x="70" y="50"/>
                  <a:pt x="80" y="40"/>
                  <a:pt x="90" y="30"/>
                </a:cubicBezTo>
                <a:cubicBezTo>
                  <a:pt x="80" y="20"/>
                  <a:pt x="80" y="0"/>
                  <a:pt x="7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50;p4"/>
          <p:cNvSpPr/>
          <p:nvPr/>
        </p:nvSpPr>
        <p:spPr>
          <a:xfrm>
            <a:off x="4834753" y="5115502"/>
            <a:ext cx="10436" cy="7603"/>
          </a:xfrm>
          <a:custGeom>
            <a:avLst/>
            <a:gdLst/>
            <a:ahLst/>
            <a:cxnLst/>
            <a:rect l="l" t="t" r="r" b="b"/>
            <a:pathLst>
              <a:path w="70" h="51" extrusionOk="0">
                <a:moveTo>
                  <a:pt x="20" y="0"/>
                </a:moveTo>
                <a:cubicBezTo>
                  <a:pt x="20" y="0"/>
                  <a:pt x="10" y="10"/>
                  <a:pt x="10" y="20"/>
                </a:cubicBezTo>
                <a:cubicBezTo>
                  <a:pt x="1" y="30"/>
                  <a:pt x="10" y="50"/>
                  <a:pt x="30" y="50"/>
                </a:cubicBezTo>
                <a:lnTo>
                  <a:pt x="40" y="50"/>
                </a:lnTo>
                <a:lnTo>
                  <a:pt x="70" y="20"/>
                </a:lnTo>
                <a:cubicBezTo>
                  <a:pt x="60" y="0"/>
                  <a:pt x="50" y="0"/>
                  <a:pt x="4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4"/>
          <p:cNvSpPr/>
          <p:nvPr/>
        </p:nvSpPr>
        <p:spPr>
          <a:xfrm>
            <a:off x="4871576" y="5150834"/>
            <a:ext cx="7603" cy="4771"/>
          </a:xfrm>
          <a:custGeom>
            <a:avLst/>
            <a:gdLst/>
            <a:ahLst/>
            <a:cxnLst/>
            <a:rect l="l" t="t" r="r" b="b"/>
            <a:pathLst>
              <a:path w="51" h="32" extrusionOk="0">
                <a:moveTo>
                  <a:pt x="31" y="1"/>
                </a:moveTo>
                <a:cubicBezTo>
                  <a:pt x="31" y="1"/>
                  <a:pt x="11" y="1"/>
                  <a:pt x="11" y="11"/>
                </a:cubicBezTo>
                <a:cubicBezTo>
                  <a:pt x="1" y="21"/>
                  <a:pt x="11" y="31"/>
                  <a:pt x="31" y="31"/>
                </a:cubicBezTo>
                <a:lnTo>
                  <a:pt x="40" y="31"/>
                </a:lnTo>
                <a:cubicBezTo>
                  <a:pt x="51" y="31"/>
                  <a:pt x="51" y="21"/>
                  <a:pt x="51" y="21"/>
                </a:cubicBezTo>
                <a:cubicBezTo>
                  <a:pt x="51" y="11"/>
                  <a:pt x="4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4"/>
          <p:cNvSpPr/>
          <p:nvPr/>
        </p:nvSpPr>
        <p:spPr>
          <a:xfrm>
            <a:off x="7686356" y="5124298"/>
            <a:ext cx="10585" cy="6112"/>
          </a:xfrm>
          <a:custGeom>
            <a:avLst/>
            <a:gdLst/>
            <a:ahLst/>
            <a:cxnLst/>
            <a:rect l="l" t="t" r="r" b="b"/>
            <a:pathLst>
              <a:path w="71" h="41" extrusionOk="0">
                <a:moveTo>
                  <a:pt x="31" y="1"/>
                </a:moveTo>
                <a:lnTo>
                  <a:pt x="1" y="31"/>
                </a:lnTo>
                <a:cubicBezTo>
                  <a:pt x="21" y="31"/>
                  <a:pt x="31" y="31"/>
                  <a:pt x="51" y="40"/>
                </a:cubicBezTo>
                <a:cubicBezTo>
                  <a:pt x="60" y="40"/>
                  <a:pt x="60" y="31"/>
                  <a:pt x="70" y="20"/>
                </a:cubicBezTo>
                <a:cubicBezTo>
                  <a:pt x="70" y="11"/>
                  <a:pt x="6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4"/>
          <p:cNvSpPr/>
          <p:nvPr/>
        </p:nvSpPr>
        <p:spPr>
          <a:xfrm>
            <a:off x="8483785" y="5181992"/>
            <a:ext cx="17890" cy="7454"/>
          </a:xfrm>
          <a:custGeom>
            <a:avLst/>
            <a:gdLst/>
            <a:ahLst/>
            <a:cxnLst/>
            <a:rect l="l" t="t" r="r" b="b"/>
            <a:pathLst>
              <a:path w="120" h="50" extrusionOk="0">
                <a:moveTo>
                  <a:pt x="21" y="0"/>
                </a:moveTo>
                <a:cubicBezTo>
                  <a:pt x="1" y="20"/>
                  <a:pt x="41" y="30"/>
                  <a:pt x="71" y="40"/>
                </a:cubicBezTo>
                <a:cubicBezTo>
                  <a:pt x="80" y="49"/>
                  <a:pt x="100" y="49"/>
                  <a:pt x="120" y="49"/>
                </a:cubicBezTo>
                <a:cubicBezTo>
                  <a:pt x="110" y="40"/>
                  <a:pt x="100" y="30"/>
                  <a:pt x="80" y="20"/>
                </a:cubicBezTo>
                <a:cubicBezTo>
                  <a:pt x="71" y="10"/>
                  <a:pt x="51" y="0"/>
                  <a:pt x="3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4"/>
          <p:cNvSpPr/>
          <p:nvPr/>
        </p:nvSpPr>
        <p:spPr>
          <a:xfrm>
            <a:off x="7048442" y="5142038"/>
            <a:ext cx="5963" cy="4621"/>
          </a:xfrm>
          <a:custGeom>
            <a:avLst/>
            <a:gdLst/>
            <a:ahLst/>
            <a:cxnLst/>
            <a:rect l="l" t="t" r="r" b="b"/>
            <a:pathLst>
              <a:path w="40" h="31" extrusionOk="0">
                <a:moveTo>
                  <a:pt x="30" y="0"/>
                </a:moveTo>
                <a:cubicBezTo>
                  <a:pt x="20" y="0"/>
                  <a:pt x="11" y="11"/>
                  <a:pt x="11" y="11"/>
                </a:cubicBezTo>
                <a:cubicBezTo>
                  <a:pt x="0" y="20"/>
                  <a:pt x="11" y="31"/>
                  <a:pt x="20" y="31"/>
                </a:cubicBezTo>
                <a:lnTo>
                  <a:pt x="30" y="31"/>
                </a:lnTo>
                <a:lnTo>
                  <a:pt x="40" y="20"/>
                </a:lnTo>
                <a:cubicBezTo>
                  <a:pt x="40" y="11"/>
                  <a:pt x="40" y="0"/>
                  <a:pt x="3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4"/>
          <p:cNvSpPr/>
          <p:nvPr/>
        </p:nvSpPr>
        <p:spPr>
          <a:xfrm>
            <a:off x="5440316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20" y="1"/>
                </a:moveTo>
                <a:cubicBezTo>
                  <a:pt x="20" y="1"/>
                  <a:pt x="10" y="10"/>
                  <a:pt x="0" y="10"/>
                </a:cubicBezTo>
                <a:lnTo>
                  <a:pt x="29" y="40"/>
                </a:lnTo>
                <a:cubicBezTo>
                  <a:pt x="29" y="40"/>
                  <a:pt x="40" y="30"/>
                  <a:pt x="49" y="30"/>
                </a:cubicBezTo>
                <a:lnTo>
                  <a:pt x="20" y="1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4"/>
          <p:cNvSpPr/>
          <p:nvPr/>
        </p:nvSpPr>
        <p:spPr>
          <a:xfrm>
            <a:off x="5945250" y="5150834"/>
            <a:ext cx="10436" cy="4771"/>
          </a:xfrm>
          <a:custGeom>
            <a:avLst/>
            <a:gdLst/>
            <a:ahLst/>
            <a:cxnLst/>
            <a:rect l="l" t="t" r="r" b="b"/>
            <a:pathLst>
              <a:path w="70" h="32" extrusionOk="0">
                <a:moveTo>
                  <a:pt x="1" y="1"/>
                </a:moveTo>
                <a:cubicBezTo>
                  <a:pt x="5" y="3"/>
                  <a:pt x="9" y="4"/>
                  <a:pt x="13" y="6"/>
                </a:cubicBezTo>
                <a:lnTo>
                  <a:pt x="13" y="6"/>
                </a:lnTo>
                <a:cubicBezTo>
                  <a:pt x="10" y="3"/>
                  <a:pt x="6" y="1"/>
                  <a:pt x="1" y="1"/>
                </a:cubicBezTo>
                <a:close/>
                <a:moveTo>
                  <a:pt x="13" y="6"/>
                </a:moveTo>
                <a:cubicBezTo>
                  <a:pt x="23" y="14"/>
                  <a:pt x="28" y="31"/>
                  <a:pt x="50" y="31"/>
                </a:cubicBezTo>
                <a:cubicBezTo>
                  <a:pt x="50" y="31"/>
                  <a:pt x="60" y="31"/>
                  <a:pt x="70" y="21"/>
                </a:cubicBezTo>
                <a:cubicBezTo>
                  <a:pt x="54" y="13"/>
                  <a:pt x="31" y="12"/>
                  <a:pt x="13" y="6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4"/>
          <p:cNvSpPr/>
          <p:nvPr/>
        </p:nvSpPr>
        <p:spPr>
          <a:xfrm>
            <a:off x="7141468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1" y="1"/>
                </a:moveTo>
                <a:cubicBezTo>
                  <a:pt x="10" y="10"/>
                  <a:pt x="30" y="30"/>
                  <a:pt x="50" y="40"/>
                </a:cubicBezTo>
                <a:cubicBezTo>
                  <a:pt x="30" y="30"/>
                  <a:pt x="50" y="1"/>
                  <a:pt x="21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4"/>
          <p:cNvSpPr/>
          <p:nvPr/>
        </p:nvSpPr>
        <p:spPr>
          <a:xfrm>
            <a:off x="8034905" y="5140547"/>
            <a:ext cx="10585" cy="4621"/>
          </a:xfrm>
          <a:custGeom>
            <a:avLst/>
            <a:gdLst/>
            <a:ahLst/>
            <a:cxnLst/>
            <a:rect l="l" t="t" r="r" b="b"/>
            <a:pathLst>
              <a:path w="71" h="31" extrusionOk="0">
                <a:moveTo>
                  <a:pt x="1" y="1"/>
                </a:moveTo>
                <a:cubicBezTo>
                  <a:pt x="20" y="10"/>
                  <a:pt x="40" y="21"/>
                  <a:pt x="70" y="30"/>
                </a:cubicBezTo>
                <a:cubicBezTo>
                  <a:pt x="50" y="21"/>
                  <a:pt x="40" y="10"/>
                  <a:pt x="2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4"/>
          <p:cNvSpPr/>
          <p:nvPr/>
        </p:nvSpPr>
        <p:spPr>
          <a:xfrm>
            <a:off x="7148773" y="5137715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4"/>
          <p:cNvSpPr/>
          <p:nvPr/>
        </p:nvSpPr>
        <p:spPr>
          <a:xfrm>
            <a:off x="5945250" y="5150834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4"/>
          <p:cNvSpPr/>
          <p:nvPr/>
        </p:nvSpPr>
        <p:spPr>
          <a:xfrm>
            <a:off x="8045340" y="5145020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4"/>
          <p:cNvSpPr/>
          <p:nvPr/>
        </p:nvSpPr>
        <p:spPr>
          <a:xfrm>
            <a:off x="8501525" y="5189297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56869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3510075" y="1319525"/>
            <a:ext cx="49140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3510075" y="2191000"/>
            <a:ext cx="4342500" cy="20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rgbClr val="F3E0BE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9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571781"/>
            <a:ext cx="14301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5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2192550" y="165240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 b="1">
                <a:solidFill>
                  <a:srgbClr val="FFF2DE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9pPr>
          </a:lstStyle>
          <a:p/>
        </p:txBody>
      </p:sp>
      <p:sp>
        <p:nvSpPr>
          <p:cNvPr id="95" name="Google Shape;95;p13"/>
          <p:cNvSpPr txBox="1">
            <a:spLocks noGrp="1"/>
          </p:cNvSpPr>
          <p:nvPr>
            <p:ph type="subTitle" idx="2"/>
          </p:nvPr>
        </p:nvSpPr>
        <p:spPr>
          <a:xfrm>
            <a:off x="2192550" y="219960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9pPr>
          </a:lstStyle>
          <a:p/>
        </p:txBody>
      </p:sp>
      <p:sp>
        <p:nvSpPr>
          <p:cNvPr id="96" name="Google Shape;96;p13"/>
          <p:cNvSpPr txBox="1">
            <a:spLocks noGrp="1"/>
          </p:cNvSpPr>
          <p:nvPr>
            <p:ph type="title" idx="3" hasCustomPrompt="1"/>
          </p:nvPr>
        </p:nvSpPr>
        <p:spPr>
          <a:xfrm>
            <a:off x="4722825" y="1571781"/>
            <a:ext cx="14301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5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4"/>
          </p:nvPr>
        </p:nvSpPr>
        <p:spPr>
          <a:xfrm>
            <a:off x="6195300" y="165240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 b="1">
                <a:solidFill>
                  <a:srgbClr val="FFF2DE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9pPr>
          </a:lstStyle>
          <a:p/>
        </p:txBody>
      </p:sp>
      <p:sp>
        <p:nvSpPr>
          <p:cNvPr id="98" name="Google Shape;98;p13"/>
          <p:cNvSpPr txBox="1">
            <a:spLocks noGrp="1"/>
          </p:cNvSpPr>
          <p:nvPr>
            <p:ph type="subTitle" idx="5"/>
          </p:nvPr>
        </p:nvSpPr>
        <p:spPr>
          <a:xfrm>
            <a:off x="6195300" y="219960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9pPr>
          </a:lstStyle>
          <a:p/>
        </p:txBody>
      </p:sp>
      <p:sp>
        <p:nvSpPr>
          <p:cNvPr id="99" name="Google Shape;99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254806"/>
            <a:ext cx="1430100" cy="9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5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7"/>
          </p:nvPr>
        </p:nvSpPr>
        <p:spPr>
          <a:xfrm>
            <a:off x="2192550" y="331595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 b="1">
                <a:solidFill>
                  <a:srgbClr val="FFF2DE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9pPr>
          </a:lstStyle>
          <a:p/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2192550" y="386315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>
            <a:spLocks noGrp="1"/>
          </p:cNvSpPr>
          <p:nvPr>
            <p:ph type="title" idx="9" hasCustomPrompt="1"/>
          </p:nvPr>
        </p:nvSpPr>
        <p:spPr>
          <a:xfrm>
            <a:off x="4722825" y="3254806"/>
            <a:ext cx="1430100" cy="9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5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3"/>
          </p:nvPr>
        </p:nvSpPr>
        <p:spPr>
          <a:xfrm>
            <a:off x="6195300" y="331595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 b="1">
                <a:solidFill>
                  <a:srgbClr val="FFF2DE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 panose="02000603000000000004"/>
              <a:buNone/>
              <a:defRPr sz="2300">
                <a:solidFill>
                  <a:srgbClr val="F3E0BE"/>
                </a:solidFill>
                <a:latin typeface="Averia Serif Libre" panose="02000603000000000004"/>
                <a:ea typeface="Averia Serif Libre" panose="02000603000000000004"/>
                <a:cs typeface="Averia Serif Libre" panose="02000603000000000004"/>
                <a:sym typeface="Averia Serif Libre" panose="02000603000000000004"/>
              </a:defRPr>
            </a:lvl9pPr>
          </a:lstStyle>
          <a:p/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6195300" y="386315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9pPr>
          </a:lstStyle>
          <a:p/>
        </p:txBody>
      </p:sp>
      <p:sp>
        <p:nvSpPr>
          <p:cNvPr id="105" name="Google Shape;105;p13"/>
          <p:cNvSpPr txBox="1">
            <a:spLocks noGrp="1"/>
          </p:cNvSpPr>
          <p:nvPr>
            <p:ph type="title" idx="15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 panose="020B0800030000020004"/>
              <a:buNone/>
              <a:defRPr sz="3200" b="1">
                <a:solidFill>
                  <a:schemeClr val="dk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 panose="020B0800030000020004"/>
              <a:buNone/>
              <a:defRPr sz="3200" b="1">
                <a:solidFill>
                  <a:schemeClr val="dk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 panose="020B0800030000020004"/>
              <a:buNone/>
              <a:defRPr sz="3200" b="1">
                <a:solidFill>
                  <a:schemeClr val="dk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 panose="020B0800030000020004"/>
              <a:buNone/>
              <a:defRPr sz="3200" b="1">
                <a:solidFill>
                  <a:schemeClr val="dk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 panose="020B0800030000020004"/>
              <a:buNone/>
              <a:defRPr sz="3200" b="1">
                <a:solidFill>
                  <a:schemeClr val="dk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 panose="020B0800030000020004"/>
              <a:buNone/>
              <a:defRPr sz="3200" b="1">
                <a:solidFill>
                  <a:schemeClr val="dk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 panose="020B0800030000020004"/>
              <a:buNone/>
              <a:defRPr sz="3200" b="1">
                <a:solidFill>
                  <a:schemeClr val="dk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 panose="020B0800030000020004"/>
              <a:buNone/>
              <a:defRPr sz="3200" b="1">
                <a:solidFill>
                  <a:schemeClr val="dk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 panose="020B0800030000020004"/>
              <a:buNone/>
              <a:defRPr sz="3200" b="1">
                <a:solidFill>
                  <a:schemeClr val="dk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1">
    <p:bg>
      <p:bgPr>
        <a:solidFill>
          <a:srgbClr val="56869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3" name="Google Shape;163;p20"/>
          <p:cNvSpPr txBox="1">
            <a:spLocks noGrp="1"/>
          </p:cNvSpPr>
          <p:nvPr>
            <p:ph type="subTitle" idx="1"/>
          </p:nvPr>
        </p:nvSpPr>
        <p:spPr>
          <a:xfrm>
            <a:off x="720000" y="2937625"/>
            <a:ext cx="41802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20"/>
          <p:cNvSpPr txBox="1">
            <a:spLocks noGrp="1"/>
          </p:cNvSpPr>
          <p:nvPr>
            <p:ph type="subTitle" idx="2"/>
          </p:nvPr>
        </p:nvSpPr>
        <p:spPr>
          <a:xfrm>
            <a:off x="720000" y="2520375"/>
            <a:ext cx="41949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Viga" panose="020B0800030000020004"/>
              <a:buNone/>
              <a:defRPr sz="2300"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9pPr>
          </a:lstStyle>
          <a:p/>
        </p:txBody>
      </p:sp>
      <p:sp>
        <p:nvSpPr>
          <p:cNvPr id="165" name="Google Shape;165;p20"/>
          <p:cNvSpPr txBox="1">
            <a:spLocks noGrp="1"/>
          </p:cNvSpPr>
          <p:nvPr>
            <p:ph type="subTitle" idx="3"/>
          </p:nvPr>
        </p:nvSpPr>
        <p:spPr>
          <a:xfrm>
            <a:off x="720000" y="1947750"/>
            <a:ext cx="41802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20"/>
          <p:cNvSpPr txBox="1">
            <a:spLocks noGrp="1"/>
          </p:cNvSpPr>
          <p:nvPr>
            <p:ph type="subTitle" idx="4"/>
          </p:nvPr>
        </p:nvSpPr>
        <p:spPr>
          <a:xfrm>
            <a:off x="720000" y="1530500"/>
            <a:ext cx="41949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Viga" panose="020B0800030000020004"/>
              <a:buNone/>
              <a:defRPr sz="2300"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9pPr>
          </a:lstStyle>
          <a:p/>
        </p:txBody>
      </p:sp>
      <p:sp>
        <p:nvSpPr>
          <p:cNvPr id="167" name="Google Shape;167;p20"/>
          <p:cNvSpPr txBox="1">
            <a:spLocks noGrp="1"/>
          </p:cNvSpPr>
          <p:nvPr>
            <p:ph type="subTitle" idx="5"/>
          </p:nvPr>
        </p:nvSpPr>
        <p:spPr>
          <a:xfrm>
            <a:off x="720000" y="3927500"/>
            <a:ext cx="41802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20"/>
          <p:cNvSpPr txBox="1">
            <a:spLocks noGrp="1"/>
          </p:cNvSpPr>
          <p:nvPr>
            <p:ph type="subTitle" idx="6"/>
          </p:nvPr>
        </p:nvSpPr>
        <p:spPr>
          <a:xfrm>
            <a:off x="720000" y="3510250"/>
            <a:ext cx="41949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Viga" panose="020B0800030000020004"/>
              <a:buNone/>
              <a:defRPr sz="2300"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Viga" panose="020B0800030000020004"/>
              <a:buNone/>
              <a:defRPr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rgbClr val="F3E0BE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9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1775400" y="3514725"/>
            <a:ext cx="5593200" cy="5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4800"/>
              <a:buNone/>
              <a:defRPr sz="1800" b="0">
                <a:solidFill>
                  <a:srgbClr val="F3E0B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4800"/>
              <a:buNone/>
              <a:defRPr sz="48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4800"/>
              <a:buNone/>
              <a:defRPr sz="48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4800"/>
              <a:buNone/>
              <a:defRPr sz="48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4800"/>
              <a:buNone/>
              <a:defRPr sz="48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4800"/>
              <a:buNone/>
              <a:defRPr sz="48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4800"/>
              <a:buNone/>
              <a:defRPr sz="48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4800"/>
              <a:buNone/>
              <a:defRPr sz="48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4800"/>
              <a:buNone/>
              <a:defRPr sz="4800">
                <a:solidFill>
                  <a:srgbClr val="F3E0BE"/>
                </a:solidFill>
              </a:defRPr>
            </a:lvl9pPr>
          </a:lstStyle>
          <a:p/>
        </p:txBody>
      </p:sp>
      <p:sp>
        <p:nvSpPr>
          <p:cNvPr id="266" name="Google Shape;266;p23"/>
          <p:cNvSpPr txBox="1">
            <a:spLocks noGrp="1"/>
          </p:cNvSpPr>
          <p:nvPr>
            <p:ph type="subTitle" idx="1"/>
          </p:nvPr>
        </p:nvSpPr>
        <p:spPr>
          <a:xfrm>
            <a:off x="1793550" y="1737000"/>
            <a:ext cx="5556900" cy="14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400"/>
              <a:buNone/>
              <a:defRPr sz="2400">
                <a:solidFill>
                  <a:srgbClr val="F3E0B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400"/>
              <a:buNone/>
              <a:defRPr sz="24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400"/>
              <a:buNone/>
              <a:defRPr sz="24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400"/>
              <a:buNone/>
              <a:defRPr sz="24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400"/>
              <a:buNone/>
              <a:defRPr sz="24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400"/>
              <a:buNone/>
              <a:defRPr sz="24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400"/>
              <a:buNone/>
              <a:defRPr sz="24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400"/>
              <a:buNone/>
              <a:defRPr sz="24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400"/>
              <a:buNone/>
              <a:defRPr sz="2400">
                <a:solidFill>
                  <a:srgbClr val="F3E0B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ONE_COLUMN_TEXT_1_1">
    <p:bg>
      <p:bgPr>
        <a:solidFill>
          <a:srgbClr val="56869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0B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 panose="020B0800030000020004"/>
              <a:buNone/>
              <a:defRPr sz="3200" b="1">
                <a:solidFill>
                  <a:srgbClr val="2F576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 panose="020B0800030000020004"/>
              <a:buNone/>
              <a:defRPr sz="3200" b="1">
                <a:solidFill>
                  <a:srgbClr val="2F576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 panose="020B0800030000020004"/>
              <a:buNone/>
              <a:defRPr sz="3200" b="1">
                <a:solidFill>
                  <a:srgbClr val="2F576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 panose="020B0800030000020004"/>
              <a:buNone/>
              <a:defRPr sz="3200" b="1">
                <a:solidFill>
                  <a:srgbClr val="2F576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 panose="020B0800030000020004"/>
              <a:buNone/>
              <a:defRPr sz="3200" b="1">
                <a:solidFill>
                  <a:srgbClr val="2F576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 panose="020B0800030000020004"/>
              <a:buNone/>
              <a:defRPr sz="3200" b="1">
                <a:solidFill>
                  <a:srgbClr val="2F576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 panose="020B0800030000020004"/>
              <a:buNone/>
              <a:defRPr sz="3200" b="1">
                <a:solidFill>
                  <a:srgbClr val="2F576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 panose="020B0800030000020004"/>
              <a:buNone/>
              <a:defRPr sz="3200" b="1">
                <a:solidFill>
                  <a:srgbClr val="2F576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 panose="020B0800030000020004"/>
              <a:buNone/>
              <a:defRPr sz="3200" b="1">
                <a:solidFill>
                  <a:srgbClr val="2F576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42650"/>
            <a:ext cx="7704000" cy="30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●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○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■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●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○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■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●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○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■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www.google.com/search?q=paralysis+treatment&amp;sxsrf=ALeKk00jgMivv78yoXl48drtH1ADXODZuA:1610309648869&amp;source=lnms&amp;tbm=isch&amp;sa=X&amp;ved=2ahUKEwjciOX0lpLuAhWnxIsKHZrADaAQ_AUoAXoECBQQAw&amp;biw=1359&amp;bih=615#imgrc=xSiFlt62SeXW7M&amp;imgdii=teasDlSOVyMbRM" TargetMode="External"/><Relationship Id="rId2" Type="http://schemas.openxmlformats.org/officeDocument/2006/relationships/hyperlink" Target="https://www.slideshare.net/stefanmoraru/paralizia" TargetMode="External"/><Relationship Id="rId1" Type="http://schemas.openxmlformats.org/officeDocument/2006/relationships/hyperlink" Target="https://despre-medicina.com/paralizia-tipuri-simptome-cauz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>
            <a:spLocks noGrp="1"/>
          </p:cNvSpPr>
          <p:nvPr>
            <p:ph type="subTitle" idx="1"/>
          </p:nvPr>
        </p:nvSpPr>
        <p:spPr>
          <a:xfrm>
            <a:off x="704636" y="3717387"/>
            <a:ext cx="49911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Chirita</a:t>
            </a:r>
            <a:r>
              <a:rPr lang="ro-RO" dirty="0"/>
              <a:t> Andreea Cristina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Ciocan Ana Maria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Vasile Alina Mihaela</a:t>
            </a:r>
            <a:endParaRPr dirty="0"/>
          </a:p>
        </p:txBody>
      </p:sp>
      <p:sp>
        <p:nvSpPr>
          <p:cNvPr id="302" name="Google Shape;302;p31"/>
          <p:cNvSpPr/>
          <p:nvPr/>
        </p:nvSpPr>
        <p:spPr>
          <a:xfrm>
            <a:off x="4897325" y="2135102"/>
            <a:ext cx="3713498" cy="2711441"/>
          </a:xfrm>
          <a:custGeom>
            <a:avLst/>
            <a:gdLst/>
            <a:ahLst/>
            <a:cxnLst/>
            <a:rect l="l" t="t" r="r" b="b"/>
            <a:pathLst>
              <a:path w="31364" h="22577" extrusionOk="0">
                <a:moveTo>
                  <a:pt x="1537" y="21843"/>
                </a:moveTo>
                <a:lnTo>
                  <a:pt x="29273" y="22556"/>
                </a:lnTo>
                <a:cubicBezTo>
                  <a:pt x="30125" y="22576"/>
                  <a:pt x="30839" y="21903"/>
                  <a:pt x="30858" y="21041"/>
                </a:cubicBezTo>
                <a:lnTo>
                  <a:pt x="31343" y="2328"/>
                </a:lnTo>
                <a:cubicBezTo>
                  <a:pt x="31363" y="1476"/>
                  <a:pt x="30690" y="754"/>
                  <a:pt x="29828" y="734"/>
                </a:cubicBezTo>
                <a:lnTo>
                  <a:pt x="2091" y="21"/>
                </a:lnTo>
                <a:cubicBezTo>
                  <a:pt x="1240" y="1"/>
                  <a:pt x="526" y="674"/>
                  <a:pt x="506" y="1536"/>
                </a:cubicBezTo>
                <a:lnTo>
                  <a:pt x="21" y="20249"/>
                </a:lnTo>
                <a:cubicBezTo>
                  <a:pt x="1" y="21110"/>
                  <a:pt x="674" y="21823"/>
                  <a:pt x="1537" y="218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p31"/>
          <p:cNvSpPr/>
          <p:nvPr/>
        </p:nvSpPr>
        <p:spPr>
          <a:xfrm>
            <a:off x="6721790" y="1838008"/>
            <a:ext cx="605883" cy="809318"/>
          </a:xfrm>
          <a:custGeom>
            <a:avLst/>
            <a:gdLst/>
            <a:ahLst/>
            <a:cxnLst/>
            <a:rect l="l" t="t" r="r" b="b"/>
            <a:pathLst>
              <a:path w="4747" h="6341" extrusionOk="0">
                <a:moveTo>
                  <a:pt x="4746" y="1"/>
                </a:moveTo>
                <a:lnTo>
                  <a:pt x="3963" y="5202"/>
                </a:lnTo>
                <a:cubicBezTo>
                  <a:pt x="3686" y="6321"/>
                  <a:pt x="1" y="6341"/>
                  <a:pt x="1" y="5202"/>
                </a:cubicBezTo>
                <a:lnTo>
                  <a:pt x="456" y="1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31"/>
          <p:cNvSpPr/>
          <p:nvPr/>
        </p:nvSpPr>
        <p:spPr>
          <a:xfrm>
            <a:off x="6738255" y="1849494"/>
            <a:ext cx="574230" cy="523549"/>
          </a:xfrm>
          <a:custGeom>
            <a:avLst/>
            <a:gdLst/>
            <a:ahLst/>
            <a:cxnLst/>
            <a:rect l="l" t="t" r="r" b="b"/>
            <a:pathLst>
              <a:path w="4499" h="4102" extrusionOk="0">
                <a:moveTo>
                  <a:pt x="4498" y="714"/>
                </a:moveTo>
                <a:lnTo>
                  <a:pt x="4419" y="1209"/>
                </a:lnTo>
                <a:cubicBezTo>
                  <a:pt x="4369" y="1377"/>
                  <a:pt x="4290" y="1566"/>
                  <a:pt x="4171" y="1764"/>
                </a:cubicBezTo>
                <a:cubicBezTo>
                  <a:pt x="2903" y="3953"/>
                  <a:pt x="1021" y="4102"/>
                  <a:pt x="1" y="3992"/>
                </a:cubicBezTo>
                <a:lnTo>
                  <a:pt x="327" y="1080"/>
                </a:lnTo>
                <a:lnTo>
                  <a:pt x="4280" y="1"/>
                </a:lnTo>
                <a:cubicBezTo>
                  <a:pt x="4419" y="208"/>
                  <a:pt x="4498" y="446"/>
                  <a:pt x="4498" y="714"/>
                </a:cubicBezTo>
                <a:close/>
              </a:path>
            </a:pathLst>
          </a:custGeom>
          <a:solidFill>
            <a:srgbClr val="ED9A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" name="Google Shape;305;p31"/>
          <p:cNvSpPr/>
          <p:nvPr/>
        </p:nvSpPr>
        <p:spPr>
          <a:xfrm>
            <a:off x="6076978" y="672340"/>
            <a:ext cx="1401049" cy="919337"/>
          </a:xfrm>
          <a:custGeom>
            <a:avLst/>
            <a:gdLst/>
            <a:ahLst/>
            <a:cxnLst/>
            <a:rect l="l" t="t" r="r" b="b"/>
            <a:pathLst>
              <a:path w="10977" h="7203" extrusionOk="0">
                <a:moveTo>
                  <a:pt x="10531" y="7104"/>
                </a:moveTo>
                <a:lnTo>
                  <a:pt x="10878" y="2448"/>
                </a:lnTo>
                <a:cubicBezTo>
                  <a:pt x="10878" y="2448"/>
                  <a:pt x="10977" y="2061"/>
                  <a:pt x="10234" y="2279"/>
                </a:cubicBezTo>
                <a:cubicBezTo>
                  <a:pt x="10234" y="2279"/>
                  <a:pt x="4092" y="1"/>
                  <a:pt x="2052" y="1566"/>
                </a:cubicBezTo>
                <a:cubicBezTo>
                  <a:pt x="1" y="3131"/>
                  <a:pt x="2299" y="5806"/>
                  <a:pt x="2299" y="5806"/>
                </a:cubicBezTo>
                <a:cubicBezTo>
                  <a:pt x="2299" y="5806"/>
                  <a:pt x="1566" y="6420"/>
                  <a:pt x="2547" y="6875"/>
                </a:cubicBezTo>
                <a:cubicBezTo>
                  <a:pt x="3240" y="7203"/>
                  <a:pt x="9125" y="7104"/>
                  <a:pt x="10531" y="710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" name="Google Shape;306;p31"/>
          <p:cNvSpPr/>
          <p:nvPr/>
        </p:nvSpPr>
        <p:spPr>
          <a:xfrm>
            <a:off x="6276727" y="1295697"/>
            <a:ext cx="1165946" cy="295980"/>
          </a:xfrm>
          <a:custGeom>
            <a:avLst/>
            <a:gdLst/>
            <a:ahLst/>
            <a:cxnLst/>
            <a:rect l="l" t="t" r="r" b="b"/>
            <a:pathLst>
              <a:path w="9135" h="2319" extrusionOk="0">
                <a:moveTo>
                  <a:pt x="8966" y="2220"/>
                </a:moveTo>
                <a:lnTo>
                  <a:pt x="9134" y="1"/>
                </a:lnTo>
                <a:cubicBezTo>
                  <a:pt x="8511" y="397"/>
                  <a:pt x="8015" y="149"/>
                  <a:pt x="8015" y="149"/>
                </a:cubicBezTo>
                <a:lnTo>
                  <a:pt x="5559" y="664"/>
                </a:lnTo>
                <a:cubicBezTo>
                  <a:pt x="5559" y="664"/>
                  <a:pt x="4815" y="952"/>
                  <a:pt x="2814" y="1011"/>
                </a:cubicBezTo>
                <a:cubicBezTo>
                  <a:pt x="804" y="1071"/>
                  <a:pt x="1408" y="327"/>
                  <a:pt x="1408" y="327"/>
                </a:cubicBezTo>
                <a:cubicBezTo>
                  <a:pt x="903" y="298"/>
                  <a:pt x="506" y="228"/>
                  <a:pt x="189" y="129"/>
                </a:cubicBezTo>
                <a:cubicBezTo>
                  <a:pt x="467" y="605"/>
                  <a:pt x="734" y="922"/>
                  <a:pt x="734" y="922"/>
                </a:cubicBezTo>
                <a:cubicBezTo>
                  <a:pt x="734" y="922"/>
                  <a:pt x="1" y="1536"/>
                  <a:pt x="982" y="1991"/>
                </a:cubicBezTo>
                <a:cubicBezTo>
                  <a:pt x="1675" y="2319"/>
                  <a:pt x="7560" y="2220"/>
                  <a:pt x="8966" y="22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31"/>
          <p:cNvSpPr/>
          <p:nvPr/>
        </p:nvSpPr>
        <p:spPr>
          <a:xfrm>
            <a:off x="6267920" y="835454"/>
            <a:ext cx="584313" cy="486918"/>
          </a:xfrm>
          <a:custGeom>
            <a:avLst/>
            <a:gdLst/>
            <a:ahLst/>
            <a:cxnLst/>
            <a:rect l="l" t="t" r="r" b="b"/>
            <a:pathLst>
              <a:path w="4578" h="3815" extrusionOk="0">
                <a:moveTo>
                  <a:pt x="2289" y="1"/>
                </a:moveTo>
                <a:cubicBezTo>
                  <a:pt x="3547" y="1"/>
                  <a:pt x="4577" y="853"/>
                  <a:pt x="4577" y="1912"/>
                </a:cubicBezTo>
                <a:cubicBezTo>
                  <a:pt x="4577" y="1962"/>
                  <a:pt x="4577" y="2022"/>
                  <a:pt x="4567" y="2071"/>
                </a:cubicBezTo>
                <a:cubicBezTo>
                  <a:pt x="4478" y="1269"/>
                  <a:pt x="3656" y="635"/>
                  <a:pt x="2665" y="635"/>
                </a:cubicBezTo>
                <a:cubicBezTo>
                  <a:pt x="1615" y="635"/>
                  <a:pt x="763" y="1348"/>
                  <a:pt x="763" y="2229"/>
                </a:cubicBezTo>
                <a:cubicBezTo>
                  <a:pt x="763" y="3052"/>
                  <a:pt x="1516" y="3735"/>
                  <a:pt x="2487" y="3805"/>
                </a:cubicBezTo>
                <a:cubicBezTo>
                  <a:pt x="2418" y="3814"/>
                  <a:pt x="2359" y="3814"/>
                  <a:pt x="2289" y="3814"/>
                </a:cubicBezTo>
                <a:cubicBezTo>
                  <a:pt x="1021" y="3814"/>
                  <a:pt x="1" y="2962"/>
                  <a:pt x="1" y="1912"/>
                </a:cubicBezTo>
                <a:cubicBezTo>
                  <a:pt x="1" y="853"/>
                  <a:pt x="1021" y="1"/>
                  <a:pt x="2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" name="Google Shape;308;p31"/>
          <p:cNvSpPr/>
          <p:nvPr/>
        </p:nvSpPr>
        <p:spPr>
          <a:xfrm>
            <a:off x="6401937" y="1286763"/>
            <a:ext cx="1093832" cy="1004085"/>
          </a:xfrm>
          <a:custGeom>
            <a:avLst/>
            <a:gdLst/>
            <a:ahLst/>
            <a:cxnLst/>
            <a:rect l="l" t="t" r="r" b="b"/>
            <a:pathLst>
              <a:path w="8570" h="7867" extrusionOk="0">
                <a:moveTo>
                  <a:pt x="7470" y="1"/>
                </a:moveTo>
                <a:lnTo>
                  <a:pt x="7470" y="1735"/>
                </a:lnTo>
                <a:cubicBezTo>
                  <a:pt x="8074" y="1665"/>
                  <a:pt x="8569" y="2101"/>
                  <a:pt x="8569" y="2715"/>
                </a:cubicBezTo>
                <a:cubicBezTo>
                  <a:pt x="8569" y="3320"/>
                  <a:pt x="8074" y="3875"/>
                  <a:pt x="7470" y="3944"/>
                </a:cubicBezTo>
                <a:lnTo>
                  <a:pt x="7470" y="4132"/>
                </a:lnTo>
                <a:cubicBezTo>
                  <a:pt x="7470" y="6182"/>
                  <a:pt x="5786" y="7866"/>
                  <a:pt x="3735" y="7866"/>
                </a:cubicBezTo>
                <a:lnTo>
                  <a:pt x="3735" y="7866"/>
                </a:lnTo>
                <a:cubicBezTo>
                  <a:pt x="1685" y="7866"/>
                  <a:pt x="1" y="6182"/>
                  <a:pt x="1" y="4132"/>
                </a:cubicBezTo>
                <a:lnTo>
                  <a:pt x="1" y="556"/>
                </a:lnTo>
                <a:cubicBezTo>
                  <a:pt x="793" y="952"/>
                  <a:pt x="3111" y="665"/>
                  <a:pt x="3567" y="575"/>
                </a:cubicBezTo>
                <a:cubicBezTo>
                  <a:pt x="4171" y="467"/>
                  <a:pt x="3290" y="278"/>
                  <a:pt x="3290" y="2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31"/>
          <p:cNvSpPr/>
          <p:nvPr/>
        </p:nvSpPr>
        <p:spPr>
          <a:xfrm>
            <a:off x="7352818" y="1566278"/>
            <a:ext cx="142951" cy="223867"/>
          </a:xfrm>
          <a:custGeom>
            <a:avLst/>
            <a:gdLst/>
            <a:ahLst/>
            <a:cxnLst/>
            <a:rect l="l" t="t" r="r" b="b"/>
            <a:pathLst>
              <a:path w="1120" h="1754" extrusionOk="0">
                <a:moveTo>
                  <a:pt x="981" y="1"/>
                </a:moveTo>
                <a:cubicBezTo>
                  <a:pt x="1070" y="149"/>
                  <a:pt x="1119" y="327"/>
                  <a:pt x="1119" y="525"/>
                </a:cubicBezTo>
                <a:cubicBezTo>
                  <a:pt x="1119" y="1130"/>
                  <a:pt x="624" y="1685"/>
                  <a:pt x="20" y="1754"/>
                </a:cubicBezTo>
                <a:lnTo>
                  <a:pt x="20" y="1318"/>
                </a:lnTo>
                <a:cubicBezTo>
                  <a:pt x="446" y="1368"/>
                  <a:pt x="565" y="367"/>
                  <a:pt x="0" y="595"/>
                </a:cubicBezTo>
                <a:lnTo>
                  <a:pt x="10" y="318"/>
                </a:lnTo>
                <a:cubicBezTo>
                  <a:pt x="10" y="318"/>
                  <a:pt x="555" y="10"/>
                  <a:pt x="9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p31"/>
          <p:cNvSpPr/>
          <p:nvPr/>
        </p:nvSpPr>
        <p:spPr>
          <a:xfrm>
            <a:off x="6401937" y="1286763"/>
            <a:ext cx="953561" cy="997831"/>
          </a:xfrm>
          <a:custGeom>
            <a:avLst/>
            <a:gdLst/>
            <a:ahLst/>
            <a:cxnLst/>
            <a:rect l="l" t="t" r="r" b="b"/>
            <a:pathLst>
              <a:path w="7471" h="7818" extrusionOk="0">
                <a:moveTo>
                  <a:pt x="7470" y="1"/>
                </a:moveTo>
                <a:lnTo>
                  <a:pt x="7470" y="1735"/>
                </a:lnTo>
                <a:lnTo>
                  <a:pt x="7272" y="199"/>
                </a:lnTo>
                <a:lnTo>
                  <a:pt x="3775" y="487"/>
                </a:lnTo>
                <a:cubicBezTo>
                  <a:pt x="3775" y="487"/>
                  <a:pt x="4459" y="804"/>
                  <a:pt x="3101" y="952"/>
                </a:cubicBezTo>
                <a:lnTo>
                  <a:pt x="2933" y="3023"/>
                </a:lnTo>
                <a:cubicBezTo>
                  <a:pt x="2933" y="3023"/>
                  <a:pt x="2447" y="2576"/>
                  <a:pt x="2210" y="3023"/>
                </a:cubicBezTo>
                <a:cubicBezTo>
                  <a:pt x="1972" y="3459"/>
                  <a:pt x="2447" y="4053"/>
                  <a:pt x="2923" y="4241"/>
                </a:cubicBezTo>
                <a:lnTo>
                  <a:pt x="3131" y="7817"/>
                </a:lnTo>
                <a:cubicBezTo>
                  <a:pt x="1368" y="7520"/>
                  <a:pt x="1" y="5975"/>
                  <a:pt x="1" y="4132"/>
                </a:cubicBezTo>
                <a:lnTo>
                  <a:pt x="1" y="556"/>
                </a:lnTo>
                <a:cubicBezTo>
                  <a:pt x="793" y="952"/>
                  <a:pt x="3111" y="665"/>
                  <a:pt x="3567" y="575"/>
                </a:cubicBezTo>
                <a:cubicBezTo>
                  <a:pt x="4171" y="467"/>
                  <a:pt x="3290" y="278"/>
                  <a:pt x="3290" y="27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" name="Google Shape;311;p31"/>
          <p:cNvSpPr/>
          <p:nvPr/>
        </p:nvSpPr>
        <p:spPr>
          <a:xfrm>
            <a:off x="6788926" y="1771128"/>
            <a:ext cx="72114" cy="59477"/>
          </a:xfrm>
          <a:custGeom>
            <a:avLst/>
            <a:gdLst/>
            <a:ahLst/>
            <a:cxnLst/>
            <a:rect l="l" t="t" r="r" b="b"/>
            <a:pathLst>
              <a:path w="565" h="466" extrusionOk="0">
                <a:moveTo>
                  <a:pt x="366" y="80"/>
                </a:moveTo>
                <a:cubicBezTo>
                  <a:pt x="505" y="159"/>
                  <a:pt x="564" y="298"/>
                  <a:pt x="505" y="397"/>
                </a:cubicBezTo>
                <a:cubicBezTo>
                  <a:pt x="485" y="436"/>
                  <a:pt x="456" y="456"/>
                  <a:pt x="406" y="466"/>
                </a:cubicBezTo>
                <a:cubicBezTo>
                  <a:pt x="456" y="377"/>
                  <a:pt x="416" y="248"/>
                  <a:pt x="307" y="179"/>
                </a:cubicBezTo>
                <a:cubicBezTo>
                  <a:pt x="198" y="119"/>
                  <a:pt x="69" y="149"/>
                  <a:pt x="10" y="238"/>
                </a:cubicBezTo>
                <a:cubicBezTo>
                  <a:pt x="0" y="198"/>
                  <a:pt x="0" y="159"/>
                  <a:pt x="20" y="119"/>
                </a:cubicBezTo>
                <a:cubicBezTo>
                  <a:pt x="79" y="20"/>
                  <a:pt x="238" y="0"/>
                  <a:pt x="366" y="80"/>
                </a:cubicBezTo>
                <a:close/>
              </a:path>
            </a:pathLst>
          </a:custGeom>
          <a:solidFill>
            <a:srgbClr val="ED9A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" name="Google Shape;312;p31"/>
          <p:cNvSpPr/>
          <p:nvPr/>
        </p:nvSpPr>
        <p:spPr>
          <a:xfrm>
            <a:off x="6964552" y="1382870"/>
            <a:ext cx="261907" cy="78494"/>
          </a:xfrm>
          <a:custGeom>
            <a:avLst/>
            <a:gdLst/>
            <a:ahLst/>
            <a:cxnLst/>
            <a:rect l="l" t="t" r="r" b="b"/>
            <a:pathLst>
              <a:path w="2052" h="615" extrusionOk="0">
                <a:moveTo>
                  <a:pt x="1" y="615"/>
                </a:moveTo>
                <a:lnTo>
                  <a:pt x="2052" y="615"/>
                </a:lnTo>
                <a:cubicBezTo>
                  <a:pt x="2052" y="615"/>
                  <a:pt x="1685" y="130"/>
                  <a:pt x="586" y="338"/>
                </a:cubicBezTo>
                <a:cubicBezTo>
                  <a:pt x="784" y="1"/>
                  <a:pt x="1" y="110"/>
                  <a:pt x="1" y="615"/>
                </a:cubicBezTo>
                <a:close/>
              </a:path>
            </a:pathLst>
          </a:custGeom>
          <a:solidFill>
            <a:srgbClr val="3B4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31"/>
          <p:cNvSpPr/>
          <p:nvPr/>
        </p:nvSpPr>
        <p:spPr>
          <a:xfrm>
            <a:off x="6476603" y="1387975"/>
            <a:ext cx="261779" cy="73389"/>
          </a:xfrm>
          <a:custGeom>
            <a:avLst/>
            <a:gdLst/>
            <a:ahLst/>
            <a:cxnLst/>
            <a:rect l="l" t="t" r="r" b="b"/>
            <a:pathLst>
              <a:path w="2051" h="575" extrusionOk="0">
                <a:moveTo>
                  <a:pt x="2051" y="575"/>
                </a:moveTo>
                <a:lnTo>
                  <a:pt x="0" y="575"/>
                </a:lnTo>
                <a:cubicBezTo>
                  <a:pt x="0" y="575"/>
                  <a:pt x="357" y="70"/>
                  <a:pt x="1457" y="278"/>
                </a:cubicBezTo>
                <a:cubicBezTo>
                  <a:pt x="1308" y="0"/>
                  <a:pt x="2051" y="60"/>
                  <a:pt x="2051" y="575"/>
                </a:cubicBezTo>
                <a:close/>
              </a:path>
            </a:pathLst>
          </a:custGeom>
          <a:solidFill>
            <a:srgbClr val="3B4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31"/>
          <p:cNvSpPr/>
          <p:nvPr/>
        </p:nvSpPr>
        <p:spPr>
          <a:xfrm>
            <a:off x="6678777" y="1912673"/>
            <a:ext cx="361845" cy="118953"/>
          </a:xfrm>
          <a:custGeom>
            <a:avLst/>
            <a:gdLst/>
            <a:ahLst/>
            <a:cxnLst/>
            <a:rect l="l" t="t" r="r" b="b"/>
            <a:pathLst>
              <a:path w="2835" h="932" extrusionOk="0">
                <a:moveTo>
                  <a:pt x="11" y="466"/>
                </a:moveTo>
                <a:cubicBezTo>
                  <a:pt x="21" y="466"/>
                  <a:pt x="2695" y="842"/>
                  <a:pt x="2755" y="1"/>
                </a:cubicBezTo>
                <a:lnTo>
                  <a:pt x="2834" y="1"/>
                </a:lnTo>
                <a:cubicBezTo>
                  <a:pt x="2765" y="932"/>
                  <a:pt x="11" y="545"/>
                  <a:pt x="1" y="545"/>
                </a:cubicBezTo>
                <a:close/>
              </a:path>
            </a:pathLst>
          </a:custGeom>
          <a:solidFill>
            <a:srgbClr val="ED9A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" name="Google Shape;315;p31"/>
          <p:cNvSpPr/>
          <p:nvPr/>
        </p:nvSpPr>
        <p:spPr>
          <a:xfrm>
            <a:off x="5678757" y="2879872"/>
            <a:ext cx="943350" cy="1781622"/>
          </a:xfrm>
          <a:custGeom>
            <a:avLst/>
            <a:gdLst/>
            <a:ahLst/>
            <a:cxnLst/>
            <a:rect l="l" t="t" r="r" b="b"/>
            <a:pathLst>
              <a:path w="7391" h="13959" extrusionOk="0">
                <a:moveTo>
                  <a:pt x="7391" y="833"/>
                </a:moveTo>
                <a:lnTo>
                  <a:pt x="4419" y="1"/>
                </a:lnTo>
                <a:lnTo>
                  <a:pt x="1892" y="9144"/>
                </a:lnTo>
                <a:lnTo>
                  <a:pt x="89" y="9085"/>
                </a:lnTo>
                <a:cubicBezTo>
                  <a:pt x="89" y="9085"/>
                  <a:pt x="1" y="11690"/>
                  <a:pt x="655" y="12948"/>
                </a:cubicBezTo>
                <a:lnTo>
                  <a:pt x="2209" y="12532"/>
                </a:lnTo>
                <a:lnTo>
                  <a:pt x="4894" y="139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31"/>
          <p:cNvSpPr/>
          <p:nvPr/>
        </p:nvSpPr>
        <p:spPr>
          <a:xfrm>
            <a:off x="6063194" y="2501952"/>
            <a:ext cx="1886445" cy="2336568"/>
          </a:xfrm>
          <a:custGeom>
            <a:avLst/>
            <a:gdLst/>
            <a:ahLst/>
            <a:cxnLst/>
            <a:rect l="l" t="t" r="r" b="b"/>
            <a:pathLst>
              <a:path w="14780" h="18307" extrusionOk="0">
                <a:moveTo>
                  <a:pt x="9123" y="0"/>
                </a:moveTo>
                <a:lnTo>
                  <a:pt x="13521" y="2536"/>
                </a:lnTo>
                <a:lnTo>
                  <a:pt x="14780" y="18306"/>
                </a:lnTo>
                <a:lnTo>
                  <a:pt x="0" y="17860"/>
                </a:lnTo>
                <a:lnTo>
                  <a:pt x="1407" y="2962"/>
                </a:lnTo>
                <a:lnTo>
                  <a:pt x="51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31"/>
          <p:cNvSpPr/>
          <p:nvPr/>
        </p:nvSpPr>
        <p:spPr>
          <a:xfrm>
            <a:off x="6063194" y="2957089"/>
            <a:ext cx="1886445" cy="1881431"/>
          </a:xfrm>
          <a:custGeom>
            <a:avLst/>
            <a:gdLst/>
            <a:ahLst/>
            <a:cxnLst/>
            <a:rect l="l" t="t" r="r" b="b"/>
            <a:pathLst>
              <a:path w="14780" h="14741" extrusionOk="0">
                <a:moveTo>
                  <a:pt x="13601" y="0"/>
                </a:moveTo>
                <a:lnTo>
                  <a:pt x="14780" y="14740"/>
                </a:lnTo>
                <a:lnTo>
                  <a:pt x="0" y="14364"/>
                </a:lnTo>
                <a:lnTo>
                  <a:pt x="505" y="8935"/>
                </a:lnTo>
                <a:cubicBezTo>
                  <a:pt x="4240" y="13354"/>
                  <a:pt x="13026" y="9936"/>
                  <a:pt x="12432" y="4269"/>
                </a:cubicBezTo>
                <a:lnTo>
                  <a:pt x="12224" y="20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8" name="Google Shape;318;p31"/>
          <p:cNvSpPr/>
          <p:nvPr/>
        </p:nvSpPr>
        <p:spPr>
          <a:xfrm>
            <a:off x="6751019" y="2501952"/>
            <a:ext cx="446340" cy="815572"/>
          </a:xfrm>
          <a:custGeom>
            <a:avLst/>
            <a:gdLst/>
            <a:ahLst/>
            <a:cxnLst/>
            <a:rect l="l" t="t" r="r" b="b"/>
            <a:pathLst>
              <a:path w="3497" h="6390" extrusionOk="0">
                <a:moveTo>
                  <a:pt x="0" y="0"/>
                </a:moveTo>
                <a:lnTo>
                  <a:pt x="1228" y="6389"/>
                </a:lnTo>
                <a:lnTo>
                  <a:pt x="3496" y="0"/>
                </a:lnTo>
                <a:close/>
              </a:path>
            </a:pathLst>
          </a:custGeom>
          <a:solidFill>
            <a:srgbClr val="3B4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31"/>
          <p:cNvSpPr/>
          <p:nvPr/>
        </p:nvSpPr>
        <p:spPr>
          <a:xfrm>
            <a:off x="6907754" y="2356451"/>
            <a:ext cx="447744" cy="961073"/>
          </a:xfrm>
          <a:custGeom>
            <a:avLst/>
            <a:gdLst/>
            <a:ahLst/>
            <a:cxnLst/>
            <a:rect l="l" t="t" r="r" b="b"/>
            <a:pathLst>
              <a:path w="3508" h="7530" extrusionOk="0">
                <a:moveTo>
                  <a:pt x="2675" y="0"/>
                </a:moveTo>
                <a:lnTo>
                  <a:pt x="3507" y="1843"/>
                </a:lnTo>
                <a:lnTo>
                  <a:pt x="2833" y="4270"/>
                </a:lnTo>
                <a:lnTo>
                  <a:pt x="1942" y="4072"/>
                </a:lnTo>
                <a:lnTo>
                  <a:pt x="2605" y="4874"/>
                </a:lnTo>
                <a:lnTo>
                  <a:pt x="0" y="752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p31"/>
          <p:cNvSpPr/>
          <p:nvPr/>
        </p:nvSpPr>
        <p:spPr>
          <a:xfrm>
            <a:off x="6638317" y="2405845"/>
            <a:ext cx="269565" cy="911679"/>
          </a:xfrm>
          <a:custGeom>
            <a:avLst/>
            <a:gdLst/>
            <a:ahLst/>
            <a:cxnLst/>
            <a:rect l="l" t="t" r="r" b="b"/>
            <a:pathLst>
              <a:path w="2112" h="7143" extrusionOk="0">
                <a:moveTo>
                  <a:pt x="744" y="0"/>
                </a:moveTo>
                <a:lnTo>
                  <a:pt x="2111" y="7142"/>
                </a:lnTo>
                <a:lnTo>
                  <a:pt x="437" y="4181"/>
                </a:lnTo>
                <a:lnTo>
                  <a:pt x="952" y="3547"/>
                </a:lnTo>
                <a:lnTo>
                  <a:pt x="278" y="3655"/>
                </a:lnTo>
                <a:lnTo>
                  <a:pt x="1" y="12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" name="Google Shape;321;p31"/>
          <p:cNvSpPr/>
          <p:nvPr/>
        </p:nvSpPr>
        <p:spPr>
          <a:xfrm>
            <a:off x="6184575" y="3474129"/>
            <a:ext cx="545001" cy="284620"/>
          </a:xfrm>
          <a:custGeom>
            <a:avLst/>
            <a:gdLst/>
            <a:ahLst/>
            <a:cxnLst/>
            <a:rect l="l" t="t" r="r" b="b"/>
            <a:pathLst>
              <a:path w="4270" h="2230" extrusionOk="0">
                <a:moveTo>
                  <a:pt x="683" y="0"/>
                </a:moveTo>
                <a:lnTo>
                  <a:pt x="3655" y="11"/>
                </a:lnTo>
                <a:cubicBezTo>
                  <a:pt x="3814" y="20"/>
                  <a:pt x="3943" y="139"/>
                  <a:pt x="3963" y="298"/>
                </a:cubicBezTo>
                <a:lnTo>
                  <a:pt x="4051" y="1348"/>
                </a:lnTo>
                <a:cubicBezTo>
                  <a:pt x="4111" y="1358"/>
                  <a:pt x="4170" y="1417"/>
                  <a:pt x="4180" y="1477"/>
                </a:cubicBezTo>
                <a:lnTo>
                  <a:pt x="4260" y="2100"/>
                </a:lnTo>
                <a:cubicBezTo>
                  <a:pt x="4269" y="2170"/>
                  <a:pt x="4210" y="2230"/>
                  <a:pt x="4141" y="2230"/>
                </a:cubicBezTo>
                <a:lnTo>
                  <a:pt x="3477" y="2230"/>
                </a:lnTo>
                <a:cubicBezTo>
                  <a:pt x="3408" y="2230"/>
                  <a:pt x="3338" y="2170"/>
                  <a:pt x="3329" y="2100"/>
                </a:cubicBezTo>
                <a:lnTo>
                  <a:pt x="3249" y="1477"/>
                </a:lnTo>
                <a:cubicBezTo>
                  <a:pt x="3239" y="1398"/>
                  <a:pt x="3289" y="1338"/>
                  <a:pt x="3368" y="1338"/>
                </a:cubicBezTo>
                <a:lnTo>
                  <a:pt x="3329" y="863"/>
                </a:lnTo>
                <a:cubicBezTo>
                  <a:pt x="3309" y="694"/>
                  <a:pt x="3180" y="575"/>
                  <a:pt x="3012" y="575"/>
                </a:cubicBezTo>
                <a:lnTo>
                  <a:pt x="1288" y="565"/>
                </a:lnTo>
                <a:cubicBezTo>
                  <a:pt x="1129" y="565"/>
                  <a:pt x="991" y="684"/>
                  <a:pt x="971" y="843"/>
                </a:cubicBezTo>
                <a:lnTo>
                  <a:pt x="921" y="1328"/>
                </a:lnTo>
                <a:cubicBezTo>
                  <a:pt x="980" y="1338"/>
                  <a:pt x="1030" y="1398"/>
                  <a:pt x="1020" y="1466"/>
                </a:cubicBezTo>
                <a:lnTo>
                  <a:pt x="931" y="2091"/>
                </a:lnTo>
                <a:cubicBezTo>
                  <a:pt x="921" y="2160"/>
                  <a:pt x="852" y="2219"/>
                  <a:pt x="782" y="2219"/>
                </a:cubicBezTo>
                <a:lnTo>
                  <a:pt x="119" y="2219"/>
                </a:lnTo>
                <a:cubicBezTo>
                  <a:pt x="49" y="2219"/>
                  <a:pt x="0" y="2160"/>
                  <a:pt x="10" y="2081"/>
                </a:cubicBezTo>
                <a:lnTo>
                  <a:pt x="89" y="1466"/>
                </a:lnTo>
                <a:cubicBezTo>
                  <a:pt x="99" y="1387"/>
                  <a:pt x="168" y="1328"/>
                  <a:pt x="247" y="1328"/>
                </a:cubicBezTo>
                <a:lnTo>
                  <a:pt x="247" y="1328"/>
                </a:lnTo>
                <a:lnTo>
                  <a:pt x="366" y="278"/>
                </a:lnTo>
                <a:cubicBezTo>
                  <a:pt x="386" y="119"/>
                  <a:pt x="525" y="0"/>
                  <a:pt x="68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2" name="Google Shape;322;p31"/>
          <p:cNvSpPr/>
          <p:nvPr/>
        </p:nvSpPr>
        <p:spPr>
          <a:xfrm>
            <a:off x="5762230" y="3662514"/>
            <a:ext cx="1402198" cy="944608"/>
          </a:xfrm>
          <a:custGeom>
            <a:avLst/>
            <a:gdLst/>
            <a:ahLst/>
            <a:cxnLst/>
            <a:rect l="l" t="t" r="r" b="b"/>
            <a:pathLst>
              <a:path w="10986" h="7401" extrusionOk="0">
                <a:moveTo>
                  <a:pt x="565" y="1"/>
                </a:moveTo>
                <a:lnTo>
                  <a:pt x="10451" y="40"/>
                </a:lnTo>
                <a:cubicBezTo>
                  <a:pt x="10748" y="40"/>
                  <a:pt x="10986" y="278"/>
                  <a:pt x="10986" y="575"/>
                </a:cubicBezTo>
                <a:lnTo>
                  <a:pt x="10966" y="6865"/>
                </a:lnTo>
                <a:cubicBezTo>
                  <a:pt x="10966" y="7153"/>
                  <a:pt x="10719" y="7400"/>
                  <a:pt x="10422" y="7400"/>
                </a:cubicBezTo>
                <a:lnTo>
                  <a:pt x="535" y="7361"/>
                </a:lnTo>
                <a:cubicBezTo>
                  <a:pt x="238" y="7361"/>
                  <a:pt x="1" y="7113"/>
                  <a:pt x="1" y="6816"/>
                </a:cubicBezTo>
                <a:lnTo>
                  <a:pt x="30" y="536"/>
                </a:lnTo>
                <a:cubicBezTo>
                  <a:pt x="30" y="239"/>
                  <a:pt x="268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" name="Google Shape;323;p31"/>
          <p:cNvSpPr/>
          <p:nvPr/>
        </p:nvSpPr>
        <p:spPr>
          <a:xfrm>
            <a:off x="5763507" y="3662514"/>
            <a:ext cx="997723" cy="672751"/>
          </a:xfrm>
          <a:custGeom>
            <a:avLst/>
            <a:gdLst/>
            <a:ahLst/>
            <a:cxnLst/>
            <a:rect l="l" t="t" r="r" b="b"/>
            <a:pathLst>
              <a:path w="7817" h="5271" extrusionOk="0">
                <a:moveTo>
                  <a:pt x="0" y="4934"/>
                </a:moveTo>
                <a:lnTo>
                  <a:pt x="20" y="536"/>
                </a:lnTo>
                <a:cubicBezTo>
                  <a:pt x="20" y="248"/>
                  <a:pt x="248" y="10"/>
                  <a:pt x="525" y="1"/>
                </a:cubicBezTo>
                <a:lnTo>
                  <a:pt x="7430" y="30"/>
                </a:lnTo>
                <a:cubicBezTo>
                  <a:pt x="7647" y="30"/>
                  <a:pt x="7816" y="199"/>
                  <a:pt x="7816" y="407"/>
                </a:cubicBezTo>
                <a:lnTo>
                  <a:pt x="7796" y="4884"/>
                </a:lnTo>
                <a:cubicBezTo>
                  <a:pt x="7796" y="5092"/>
                  <a:pt x="7628" y="5271"/>
                  <a:pt x="7410" y="5271"/>
                </a:cubicBezTo>
                <a:lnTo>
                  <a:pt x="367" y="5241"/>
                </a:lnTo>
                <a:cubicBezTo>
                  <a:pt x="189" y="5241"/>
                  <a:pt x="30" y="5102"/>
                  <a:pt x="0" y="49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31"/>
          <p:cNvSpPr/>
          <p:nvPr/>
        </p:nvSpPr>
        <p:spPr>
          <a:xfrm>
            <a:off x="6217377" y="3888807"/>
            <a:ext cx="491905" cy="492023"/>
          </a:xfrm>
          <a:custGeom>
            <a:avLst/>
            <a:gdLst/>
            <a:ahLst/>
            <a:cxnLst/>
            <a:rect l="l" t="t" r="r" b="b"/>
            <a:pathLst>
              <a:path w="3854" h="3855" extrusionOk="0">
                <a:moveTo>
                  <a:pt x="3854" y="1427"/>
                </a:moveTo>
                <a:lnTo>
                  <a:pt x="3854" y="2437"/>
                </a:lnTo>
                <a:cubicBezTo>
                  <a:pt x="3854" y="2517"/>
                  <a:pt x="3785" y="2586"/>
                  <a:pt x="3695" y="2586"/>
                </a:cubicBezTo>
                <a:lnTo>
                  <a:pt x="2586" y="2586"/>
                </a:lnTo>
                <a:lnTo>
                  <a:pt x="2576" y="3696"/>
                </a:lnTo>
                <a:cubicBezTo>
                  <a:pt x="2576" y="3785"/>
                  <a:pt x="2507" y="3854"/>
                  <a:pt x="2427" y="3854"/>
                </a:cubicBezTo>
                <a:lnTo>
                  <a:pt x="1417" y="3844"/>
                </a:lnTo>
                <a:cubicBezTo>
                  <a:pt x="1328" y="3844"/>
                  <a:pt x="1258" y="3775"/>
                  <a:pt x="1258" y="3696"/>
                </a:cubicBezTo>
                <a:lnTo>
                  <a:pt x="1269" y="2576"/>
                </a:lnTo>
                <a:lnTo>
                  <a:pt x="159" y="2576"/>
                </a:lnTo>
                <a:cubicBezTo>
                  <a:pt x="70" y="2576"/>
                  <a:pt x="1" y="2507"/>
                  <a:pt x="1" y="2418"/>
                </a:cubicBezTo>
                <a:lnTo>
                  <a:pt x="10" y="1418"/>
                </a:lnTo>
                <a:cubicBezTo>
                  <a:pt x="10" y="1328"/>
                  <a:pt x="80" y="1259"/>
                  <a:pt x="159" y="1259"/>
                </a:cubicBezTo>
                <a:lnTo>
                  <a:pt x="1269" y="1269"/>
                </a:lnTo>
                <a:lnTo>
                  <a:pt x="1278" y="150"/>
                </a:lnTo>
                <a:cubicBezTo>
                  <a:pt x="1278" y="70"/>
                  <a:pt x="1348" y="1"/>
                  <a:pt x="1437" y="1"/>
                </a:cubicBezTo>
                <a:lnTo>
                  <a:pt x="2438" y="1"/>
                </a:lnTo>
                <a:cubicBezTo>
                  <a:pt x="2526" y="1"/>
                  <a:pt x="2596" y="70"/>
                  <a:pt x="2596" y="159"/>
                </a:cubicBezTo>
                <a:lnTo>
                  <a:pt x="2586" y="1269"/>
                </a:lnTo>
                <a:lnTo>
                  <a:pt x="3695" y="1279"/>
                </a:lnTo>
                <a:cubicBezTo>
                  <a:pt x="3785" y="1279"/>
                  <a:pt x="3854" y="1348"/>
                  <a:pt x="3854" y="1427"/>
                </a:cubicBezTo>
                <a:close/>
              </a:path>
            </a:pathLst>
          </a:custGeom>
          <a:solidFill>
            <a:srgbClr val="3B4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" name="Google Shape;325;p31"/>
          <p:cNvSpPr/>
          <p:nvPr/>
        </p:nvSpPr>
        <p:spPr>
          <a:xfrm>
            <a:off x="7453905" y="2825500"/>
            <a:ext cx="1351655" cy="1433951"/>
          </a:xfrm>
          <a:custGeom>
            <a:avLst/>
            <a:gdLst/>
            <a:ahLst/>
            <a:cxnLst/>
            <a:rect l="l" t="t" r="r" b="b"/>
            <a:pathLst>
              <a:path w="10590" h="11235" extrusionOk="0">
                <a:moveTo>
                  <a:pt x="1328" y="3111"/>
                </a:moveTo>
                <a:lnTo>
                  <a:pt x="2625" y="1"/>
                </a:lnTo>
                <a:lnTo>
                  <a:pt x="9520" y="7193"/>
                </a:lnTo>
                <a:cubicBezTo>
                  <a:pt x="9520" y="7193"/>
                  <a:pt x="10590" y="7757"/>
                  <a:pt x="9094" y="8936"/>
                </a:cubicBezTo>
                <a:cubicBezTo>
                  <a:pt x="7598" y="10115"/>
                  <a:pt x="655" y="11234"/>
                  <a:pt x="655" y="11234"/>
                </a:cubicBezTo>
                <a:lnTo>
                  <a:pt x="1" y="9183"/>
                </a:lnTo>
                <a:lnTo>
                  <a:pt x="4617" y="69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6" name="Google Shape;326;p31"/>
          <p:cNvSpPr/>
          <p:nvPr/>
        </p:nvSpPr>
        <p:spPr>
          <a:xfrm>
            <a:off x="7039219" y="3997549"/>
            <a:ext cx="498287" cy="464199"/>
          </a:xfrm>
          <a:custGeom>
            <a:avLst/>
            <a:gdLst/>
            <a:ahLst/>
            <a:cxnLst/>
            <a:rect l="l" t="t" r="r" b="b"/>
            <a:pathLst>
              <a:path w="3904" h="3637" extrusionOk="0">
                <a:moveTo>
                  <a:pt x="3250" y="0"/>
                </a:moveTo>
                <a:lnTo>
                  <a:pt x="1" y="218"/>
                </a:lnTo>
                <a:lnTo>
                  <a:pt x="1258" y="3636"/>
                </a:lnTo>
                <a:lnTo>
                  <a:pt x="3904" y="2051"/>
                </a:lnTo>
                <a:close/>
              </a:path>
            </a:pathLst>
          </a:custGeom>
          <a:solidFill>
            <a:srgbClr val="FFB2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p31"/>
          <p:cNvSpPr/>
          <p:nvPr/>
        </p:nvSpPr>
        <p:spPr>
          <a:xfrm>
            <a:off x="6781268" y="4025373"/>
            <a:ext cx="418643" cy="436376"/>
          </a:xfrm>
          <a:custGeom>
            <a:avLst/>
            <a:gdLst/>
            <a:ahLst/>
            <a:cxnLst/>
            <a:rect l="l" t="t" r="r" b="b"/>
            <a:pathLst>
              <a:path w="3280" h="3419" extrusionOk="0">
                <a:moveTo>
                  <a:pt x="2022" y="0"/>
                </a:moveTo>
                <a:lnTo>
                  <a:pt x="1" y="793"/>
                </a:lnTo>
                <a:cubicBezTo>
                  <a:pt x="1" y="793"/>
                  <a:pt x="219" y="1398"/>
                  <a:pt x="338" y="1417"/>
                </a:cubicBezTo>
                <a:cubicBezTo>
                  <a:pt x="466" y="1437"/>
                  <a:pt x="1110" y="1437"/>
                  <a:pt x="1110" y="1437"/>
                </a:cubicBezTo>
                <a:lnTo>
                  <a:pt x="1912" y="3151"/>
                </a:lnTo>
                <a:lnTo>
                  <a:pt x="3279" y="341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" name="Google Shape;328;p31"/>
          <p:cNvSpPr/>
          <p:nvPr/>
        </p:nvSpPr>
        <p:spPr>
          <a:xfrm>
            <a:off x="5661143" y="4062132"/>
            <a:ext cx="342700" cy="413402"/>
          </a:xfrm>
          <a:custGeom>
            <a:avLst/>
            <a:gdLst/>
            <a:ahLst/>
            <a:cxnLst/>
            <a:rect l="l" t="t" r="r" b="b"/>
            <a:pathLst>
              <a:path w="2685" h="3239" extrusionOk="0">
                <a:moveTo>
                  <a:pt x="436" y="0"/>
                </a:moveTo>
                <a:lnTo>
                  <a:pt x="2684" y="793"/>
                </a:lnTo>
                <a:cubicBezTo>
                  <a:pt x="2684" y="793"/>
                  <a:pt x="2536" y="1367"/>
                  <a:pt x="2338" y="1427"/>
                </a:cubicBezTo>
                <a:cubicBezTo>
                  <a:pt x="2140" y="1476"/>
                  <a:pt x="1872" y="1515"/>
                  <a:pt x="1872" y="1515"/>
                </a:cubicBezTo>
                <a:lnTo>
                  <a:pt x="1278" y="2972"/>
                </a:lnTo>
                <a:cubicBezTo>
                  <a:pt x="1209" y="3150"/>
                  <a:pt x="1000" y="3239"/>
                  <a:pt x="822" y="3170"/>
                </a:cubicBezTo>
                <a:lnTo>
                  <a:pt x="20" y="2863"/>
                </a:lnTo>
                <a:cubicBezTo>
                  <a:pt x="20" y="2863"/>
                  <a:pt x="0" y="1347"/>
                  <a:pt x="4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802921" y="1912673"/>
            <a:ext cx="3713400" cy="1107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Paralizia</a:t>
            </a:r>
            <a:r>
              <a:rPr lang="en-GB" dirty="0"/>
              <a:t> </a:t>
            </a:r>
            <a:endParaRPr dirty="0"/>
          </a:p>
        </p:txBody>
      </p:sp>
      <p:grpSp>
        <p:nvGrpSpPr>
          <p:cNvPr id="330" name="Google Shape;330;p31"/>
          <p:cNvGrpSpPr/>
          <p:nvPr/>
        </p:nvGrpSpPr>
        <p:grpSpPr>
          <a:xfrm>
            <a:off x="4820259" y="3164643"/>
            <a:ext cx="274250" cy="274141"/>
            <a:chOff x="593622" y="3300393"/>
            <a:chExt cx="274250" cy="274141"/>
          </a:xfrm>
        </p:grpSpPr>
        <p:sp>
          <p:nvSpPr>
            <p:cNvPr id="331" name="Google Shape;331;p31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7806919" y="875871"/>
            <a:ext cx="345352" cy="335073"/>
            <a:chOff x="272584" y="3138801"/>
            <a:chExt cx="345352" cy="335073"/>
          </a:xfrm>
        </p:grpSpPr>
        <p:sp>
          <p:nvSpPr>
            <p:cNvPr id="336" name="Google Shape;336;p31"/>
            <p:cNvSpPr/>
            <p:nvPr/>
          </p:nvSpPr>
          <p:spPr>
            <a:xfrm>
              <a:off x="272584" y="3138801"/>
              <a:ext cx="345352" cy="335073"/>
            </a:xfrm>
            <a:custGeom>
              <a:avLst/>
              <a:gdLst/>
              <a:ahLst/>
              <a:cxnLst/>
              <a:rect l="l" t="t" r="r" b="b"/>
              <a:pathLst>
                <a:path w="98672" h="95735" extrusionOk="0">
                  <a:moveTo>
                    <a:pt x="65628" y="0"/>
                  </a:moveTo>
                  <a:cubicBezTo>
                    <a:pt x="57918" y="0"/>
                    <a:pt x="50208" y="2937"/>
                    <a:pt x="44333" y="8812"/>
                  </a:cubicBezTo>
                  <a:lnTo>
                    <a:pt x="30841" y="22304"/>
                  </a:lnTo>
                  <a:lnTo>
                    <a:pt x="8812" y="44303"/>
                  </a:lnTo>
                  <a:cubicBezTo>
                    <a:pt x="3121" y="49994"/>
                    <a:pt x="0" y="57581"/>
                    <a:pt x="0" y="65597"/>
                  </a:cubicBezTo>
                  <a:cubicBezTo>
                    <a:pt x="0" y="73644"/>
                    <a:pt x="3121" y="81232"/>
                    <a:pt x="8812" y="86923"/>
                  </a:cubicBezTo>
                  <a:cubicBezTo>
                    <a:pt x="14686" y="92797"/>
                    <a:pt x="22396" y="95734"/>
                    <a:pt x="30106" y="95734"/>
                  </a:cubicBezTo>
                  <a:cubicBezTo>
                    <a:pt x="37847" y="95734"/>
                    <a:pt x="45557" y="92797"/>
                    <a:pt x="51431" y="86923"/>
                  </a:cubicBezTo>
                  <a:lnTo>
                    <a:pt x="73430" y="64894"/>
                  </a:lnTo>
                  <a:lnTo>
                    <a:pt x="86922" y="51401"/>
                  </a:lnTo>
                  <a:cubicBezTo>
                    <a:pt x="98671" y="39652"/>
                    <a:pt x="98671" y="20560"/>
                    <a:pt x="86922" y="8812"/>
                  </a:cubicBezTo>
                  <a:cubicBezTo>
                    <a:pt x="81048" y="2937"/>
                    <a:pt x="73338" y="0"/>
                    <a:pt x="65628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50648" y="3216865"/>
              <a:ext cx="178941" cy="178941"/>
            </a:xfrm>
            <a:custGeom>
              <a:avLst/>
              <a:gdLst/>
              <a:ahLst/>
              <a:cxnLst/>
              <a:rect l="l" t="t" r="r" b="b"/>
              <a:pathLst>
                <a:path w="51126" h="51126" extrusionOk="0">
                  <a:moveTo>
                    <a:pt x="8537" y="0"/>
                  </a:moveTo>
                  <a:lnTo>
                    <a:pt x="0" y="8506"/>
                  </a:lnTo>
                  <a:lnTo>
                    <a:pt x="42620" y="51126"/>
                  </a:lnTo>
                  <a:lnTo>
                    <a:pt x="51126" y="42590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03423" y="3169640"/>
              <a:ext cx="314514" cy="304234"/>
            </a:xfrm>
            <a:custGeom>
              <a:avLst/>
              <a:gdLst/>
              <a:ahLst/>
              <a:cxnLst/>
              <a:rect l="l" t="t" r="r" b="b"/>
              <a:pathLst>
                <a:path w="89861" h="86924" extrusionOk="0">
                  <a:moveTo>
                    <a:pt x="78111" y="1"/>
                  </a:moveTo>
                  <a:lnTo>
                    <a:pt x="1" y="78112"/>
                  </a:lnTo>
                  <a:cubicBezTo>
                    <a:pt x="5875" y="83986"/>
                    <a:pt x="13585" y="86923"/>
                    <a:pt x="21295" y="86923"/>
                  </a:cubicBezTo>
                  <a:cubicBezTo>
                    <a:pt x="29036" y="86923"/>
                    <a:pt x="36746" y="83986"/>
                    <a:pt x="42620" y="78112"/>
                  </a:cubicBezTo>
                  <a:lnTo>
                    <a:pt x="64619" y="56083"/>
                  </a:lnTo>
                  <a:lnTo>
                    <a:pt x="78111" y="42590"/>
                  </a:lnTo>
                  <a:cubicBezTo>
                    <a:pt x="89860" y="30841"/>
                    <a:pt x="89860" y="11749"/>
                    <a:pt x="78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25177" y="3291398"/>
              <a:ext cx="104412" cy="104408"/>
            </a:xfrm>
            <a:custGeom>
              <a:avLst/>
              <a:gdLst/>
              <a:ahLst/>
              <a:cxnLst/>
              <a:rect l="l" t="t" r="r" b="b"/>
              <a:pathLst>
                <a:path w="29832" h="29831" extrusionOk="0">
                  <a:moveTo>
                    <a:pt x="8537" y="0"/>
                  </a:moveTo>
                  <a:lnTo>
                    <a:pt x="1" y="8506"/>
                  </a:lnTo>
                  <a:lnTo>
                    <a:pt x="21326" y="29831"/>
                  </a:lnTo>
                  <a:lnTo>
                    <a:pt x="29832" y="21295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0" name="Google Shape;340;p31"/>
          <p:cNvGrpSpPr/>
          <p:nvPr/>
        </p:nvGrpSpPr>
        <p:grpSpPr>
          <a:xfrm>
            <a:off x="8152271" y="2092533"/>
            <a:ext cx="311836" cy="300258"/>
            <a:chOff x="430746" y="3569508"/>
            <a:chExt cx="311836" cy="300258"/>
          </a:xfrm>
        </p:grpSpPr>
        <p:sp>
          <p:nvSpPr>
            <p:cNvPr id="341" name="Google Shape;341;p31"/>
            <p:cNvSpPr/>
            <p:nvPr/>
          </p:nvSpPr>
          <p:spPr>
            <a:xfrm>
              <a:off x="430746" y="3569508"/>
              <a:ext cx="311836" cy="300258"/>
            </a:xfrm>
            <a:custGeom>
              <a:avLst/>
              <a:gdLst/>
              <a:ahLst/>
              <a:cxnLst/>
              <a:rect l="l" t="t" r="r" b="b"/>
              <a:pathLst>
                <a:path w="89096" h="85788" extrusionOk="0">
                  <a:moveTo>
                    <a:pt x="26413" y="0"/>
                  </a:moveTo>
                  <a:cubicBezTo>
                    <a:pt x="19175" y="0"/>
                    <a:pt x="12995" y="2311"/>
                    <a:pt x="8476" y="6851"/>
                  </a:cubicBezTo>
                  <a:cubicBezTo>
                    <a:pt x="1898" y="13398"/>
                    <a:pt x="1" y="23433"/>
                    <a:pt x="3030" y="35121"/>
                  </a:cubicBezTo>
                  <a:cubicBezTo>
                    <a:pt x="5814" y="45646"/>
                    <a:pt x="12423" y="56538"/>
                    <a:pt x="21663" y="65808"/>
                  </a:cubicBezTo>
                  <a:cubicBezTo>
                    <a:pt x="34635" y="78750"/>
                    <a:pt x="49902" y="85787"/>
                    <a:pt x="62600" y="85787"/>
                  </a:cubicBezTo>
                  <a:cubicBezTo>
                    <a:pt x="69728" y="85787"/>
                    <a:pt x="76000" y="83585"/>
                    <a:pt x="80620" y="78995"/>
                  </a:cubicBezTo>
                  <a:cubicBezTo>
                    <a:pt x="87168" y="72448"/>
                    <a:pt x="89095" y="62382"/>
                    <a:pt x="86036" y="50725"/>
                  </a:cubicBezTo>
                  <a:cubicBezTo>
                    <a:pt x="83282" y="40169"/>
                    <a:pt x="76674" y="29277"/>
                    <a:pt x="67434" y="20037"/>
                  </a:cubicBezTo>
                  <a:cubicBezTo>
                    <a:pt x="58194" y="10797"/>
                    <a:pt x="47271" y="4189"/>
                    <a:pt x="36746" y="1405"/>
                  </a:cubicBezTo>
                  <a:cubicBezTo>
                    <a:pt x="33125" y="466"/>
                    <a:pt x="29662" y="0"/>
                    <a:pt x="2641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539011" y="3674144"/>
              <a:ext cx="89740" cy="85645"/>
            </a:xfrm>
            <a:custGeom>
              <a:avLst/>
              <a:gdLst/>
              <a:ahLst/>
              <a:cxnLst/>
              <a:rect l="l" t="t" r="r" b="b"/>
              <a:pathLst>
                <a:path w="25640" h="24470" extrusionOk="0">
                  <a:moveTo>
                    <a:pt x="19042" y="1"/>
                  </a:moveTo>
                  <a:cubicBezTo>
                    <a:pt x="17501" y="1"/>
                    <a:pt x="15956" y="590"/>
                    <a:pt x="14778" y="1768"/>
                  </a:cubicBezTo>
                  <a:lnTo>
                    <a:pt x="2356" y="14190"/>
                  </a:lnTo>
                  <a:cubicBezTo>
                    <a:pt x="0" y="16545"/>
                    <a:pt x="0" y="20339"/>
                    <a:pt x="2356" y="22695"/>
                  </a:cubicBezTo>
                  <a:cubicBezTo>
                    <a:pt x="3549" y="23888"/>
                    <a:pt x="5079" y="24470"/>
                    <a:pt x="6609" y="24470"/>
                  </a:cubicBezTo>
                  <a:cubicBezTo>
                    <a:pt x="8169" y="24470"/>
                    <a:pt x="9699" y="23888"/>
                    <a:pt x="10892" y="22695"/>
                  </a:cubicBezTo>
                  <a:lnTo>
                    <a:pt x="23283" y="10304"/>
                  </a:lnTo>
                  <a:cubicBezTo>
                    <a:pt x="25639" y="7948"/>
                    <a:pt x="25639" y="4124"/>
                    <a:pt x="23283" y="1768"/>
                  </a:cubicBezTo>
                  <a:cubicBezTo>
                    <a:pt x="22121" y="590"/>
                    <a:pt x="20583" y="1"/>
                    <a:pt x="19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30746" y="3593374"/>
              <a:ext cx="282174" cy="276392"/>
            </a:xfrm>
            <a:custGeom>
              <a:avLst/>
              <a:gdLst/>
              <a:ahLst/>
              <a:cxnLst/>
              <a:rect l="l" t="t" r="r" b="b"/>
              <a:pathLst>
                <a:path w="80621" h="78969" extrusionOk="0">
                  <a:moveTo>
                    <a:pt x="8476" y="1"/>
                  </a:moveTo>
                  <a:cubicBezTo>
                    <a:pt x="8476" y="1"/>
                    <a:pt x="8476" y="1"/>
                    <a:pt x="8476" y="32"/>
                  </a:cubicBezTo>
                  <a:cubicBezTo>
                    <a:pt x="1898" y="6579"/>
                    <a:pt x="1" y="16614"/>
                    <a:pt x="3030" y="28302"/>
                  </a:cubicBezTo>
                  <a:cubicBezTo>
                    <a:pt x="5814" y="38827"/>
                    <a:pt x="12423" y="49719"/>
                    <a:pt x="21663" y="58989"/>
                  </a:cubicBezTo>
                  <a:cubicBezTo>
                    <a:pt x="34635" y="71931"/>
                    <a:pt x="49933" y="78968"/>
                    <a:pt x="62600" y="78968"/>
                  </a:cubicBezTo>
                  <a:cubicBezTo>
                    <a:pt x="69728" y="78968"/>
                    <a:pt x="76000" y="76766"/>
                    <a:pt x="80620" y="72176"/>
                  </a:cubicBezTo>
                  <a:cubicBezTo>
                    <a:pt x="80620" y="72176"/>
                    <a:pt x="80620" y="72176"/>
                    <a:pt x="80620" y="72146"/>
                  </a:cubicBezTo>
                  <a:lnTo>
                    <a:pt x="8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539011" y="3702067"/>
              <a:ext cx="59864" cy="57722"/>
            </a:xfrm>
            <a:custGeom>
              <a:avLst/>
              <a:gdLst/>
              <a:ahLst/>
              <a:cxnLst/>
              <a:rect l="l" t="t" r="r" b="b"/>
              <a:pathLst>
                <a:path w="17104" h="16492" extrusionOk="0">
                  <a:moveTo>
                    <a:pt x="8567" y="1"/>
                  </a:moveTo>
                  <a:lnTo>
                    <a:pt x="2356" y="6212"/>
                  </a:lnTo>
                  <a:cubicBezTo>
                    <a:pt x="0" y="8567"/>
                    <a:pt x="0" y="12361"/>
                    <a:pt x="2356" y="14717"/>
                  </a:cubicBezTo>
                  <a:cubicBezTo>
                    <a:pt x="3549" y="15910"/>
                    <a:pt x="5079" y="16492"/>
                    <a:pt x="6609" y="16492"/>
                  </a:cubicBezTo>
                  <a:cubicBezTo>
                    <a:pt x="8169" y="16492"/>
                    <a:pt x="9699" y="15910"/>
                    <a:pt x="10892" y="14717"/>
                  </a:cubicBezTo>
                  <a:lnTo>
                    <a:pt x="17103" y="8506"/>
                  </a:lnTo>
                  <a:lnTo>
                    <a:pt x="85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5" name="Google Shape;345;p31"/>
          <p:cNvGrpSpPr/>
          <p:nvPr/>
        </p:nvGrpSpPr>
        <p:grpSpPr>
          <a:xfrm rot="5236307">
            <a:off x="5024742" y="1308839"/>
            <a:ext cx="348697" cy="300268"/>
            <a:chOff x="430746" y="3571265"/>
            <a:chExt cx="348686" cy="300258"/>
          </a:xfrm>
        </p:grpSpPr>
        <p:sp>
          <p:nvSpPr>
            <p:cNvPr id="346" name="Google Shape;346;p31"/>
            <p:cNvSpPr/>
            <p:nvPr/>
          </p:nvSpPr>
          <p:spPr>
            <a:xfrm>
              <a:off x="467596" y="3571265"/>
              <a:ext cx="311836" cy="300258"/>
            </a:xfrm>
            <a:custGeom>
              <a:avLst/>
              <a:gdLst/>
              <a:ahLst/>
              <a:cxnLst/>
              <a:rect l="l" t="t" r="r" b="b"/>
              <a:pathLst>
                <a:path w="89096" h="85788" extrusionOk="0">
                  <a:moveTo>
                    <a:pt x="26413" y="0"/>
                  </a:moveTo>
                  <a:cubicBezTo>
                    <a:pt x="19175" y="0"/>
                    <a:pt x="12995" y="2311"/>
                    <a:pt x="8476" y="6851"/>
                  </a:cubicBezTo>
                  <a:cubicBezTo>
                    <a:pt x="1898" y="13398"/>
                    <a:pt x="1" y="23433"/>
                    <a:pt x="3030" y="35121"/>
                  </a:cubicBezTo>
                  <a:cubicBezTo>
                    <a:pt x="5814" y="45646"/>
                    <a:pt x="12423" y="56538"/>
                    <a:pt x="21663" y="65808"/>
                  </a:cubicBezTo>
                  <a:cubicBezTo>
                    <a:pt x="34635" y="78750"/>
                    <a:pt x="49902" y="85787"/>
                    <a:pt x="62600" y="85787"/>
                  </a:cubicBezTo>
                  <a:cubicBezTo>
                    <a:pt x="69728" y="85787"/>
                    <a:pt x="76000" y="83585"/>
                    <a:pt x="80620" y="78995"/>
                  </a:cubicBezTo>
                  <a:cubicBezTo>
                    <a:pt x="87168" y="72448"/>
                    <a:pt x="89095" y="62382"/>
                    <a:pt x="86036" y="50725"/>
                  </a:cubicBezTo>
                  <a:cubicBezTo>
                    <a:pt x="83282" y="40169"/>
                    <a:pt x="76674" y="29277"/>
                    <a:pt x="67434" y="20037"/>
                  </a:cubicBezTo>
                  <a:cubicBezTo>
                    <a:pt x="58194" y="10797"/>
                    <a:pt x="47271" y="4189"/>
                    <a:pt x="36746" y="1405"/>
                  </a:cubicBezTo>
                  <a:cubicBezTo>
                    <a:pt x="33125" y="466"/>
                    <a:pt x="29662" y="0"/>
                    <a:pt x="2641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539011" y="3674144"/>
              <a:ext cx="89740" cy="85645"/>
            </a:xfrm>
            <a:custGeom>
              <a:avLst/>
              <a:gdLst/>
              <a:ahLst/>
              <a:cxnLst/>
              <a:rect l="l" t="t" r="r" b="b"/>
              <a:pathLst>
                <a:path w="25640" h="24470" extrusionOk="0">
                  <a:moveTo>
                    <a:pt x="19042" y="1"/>
                  </a:moveTo>
                  <a:cubicBezTo>
                    <a:pt x="17501" y="1"/>
                    <a:pt x="15956" y="590"/>
                    <a:pt x="14778" y="1768"/>
                  </a:cubicBezTo>
                  <a:lnTo>
                    <a:pt x="2356" y="14190"/>
                  </a:lnTo>
                  <a:cubicBezTo>
                    <a:pt x="0" y="16545"/>
                    <a:pt x="0" y="20339"/>
                    <a:pt x="2356" y="22695"/>
                  </a:cubicBezTo>
                  <a:cubicBezTo>
                    <a:pt x="3549" y="23888"/>
                    <a:pt x="5079" y="24470"/>
                    <a:pt x="6609" y="24470"/>
                  </a:cubicBezTo>
                  <a:cubicBezTo>
                    <a:pt x="8169" y="24470"/>
                    <a:pt x="9699" y="23888"/>
                    <a:pt x="10892" y="22695"/>
                  </a:cubicBezTo>
                  <a:lnTo>
                    <a:pt x="23283" y="10304"/>
                  </a:lnTo>
                  <a:cubicBezTo>
                    <a:pt x="25639" y="7948"/>
                    <a:pt x="25639" y="4124"/>
                    <a:pt x="23283" y="1768"/>
                  </a:cubicBezTo>
                  <a:cubicBezTo>
                    <a:pt x="22121" y="590"/>
                    <a:pt x="20583" y="1"/>
                    <a:pt x="19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30746" y="3593374"/>
              <a:ext cx="282174" cy="276392"/>
            </a:xfrm>
            <a:custGeom>
              <a:avLst/>
              <a:gdLst/>
              <a:ahLst/>
              <a:cxnLst/>
              <a:rect l="l" t="t" r="r" b="b"/>
              <a:pathLst>
                <a:path w="80621" h="78969" extrusionOk="0">
                  <a:moveTo>
                    <a:pt x="8476" y="1"/>
                  </a:moveTo>
                  <a:cubicBezTo>
                    <a:pt x="8476" y="1"/>
                    <a:pt x="8476" y="1"/>
                    <a:pt x="8476" y="32"/>
                  </a:cubicBezTo>
                  <a:cubicBezTo>
                    <a:pt x="1898" y="6579"/>
                    <a:pt x="1" y="16614"/>
                    <a:pt x="3030" y="28302"/>
                  </a:cubicBezTo>
                  <a:cubicBezTo>
                    <a:pt x="5814" y="38827"/>
                    <a:pt x="12423" y="49719"/>
                    <a:pt x="21663" y="58989"/>
                  </a:cubicBezTo>
                  <a:cubicBezTo>
                    <a:pt x="34635" y="71931"/>
                    <a:pt x="49933" y="78968"/>
                    <a:pt x="62600" y="78968"/>
                  </a:cubicBezTo>
                  <a:cubicBezTo>
                    <a:pt x="69728" y="78968"/>
                    <a:pt x="76000" y="76766"/>
                    <a:pt x="80620" y="72176"/>
                  </a:cubicBezTo>
                  <a:cubicBezTo>
                    <a:pt x="80620" y="72176"/>
                    <a:pt x="80620" y="72176"/>
                    <a:pt x="80620" y="72146"/>
                  </a:cubicBezTo>
                  <a:lnTo>
                    <a:pt x="8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539011" y="3702067"/>
              <a:ext cx="59864" cy="57722"/>
            </a:xfrm>
            <a:custGeom>
              <a:avLst/>
              <a:gdLst/>
              <a:ahLst/>
              <a:cxnLst/>
              <a:rect l="l" t="t" r="r" b="b"/>
              <a:pathLst>
                <a:path w="17104" h="16492" extrusionOk="0">
                  <a:moveTo>
                    <a:pt x="8567" y="1"/>
                  </a:moveTo>
                  <a:lnTo>
                    <a:pt x="2356" y="6212"/>
                  </a:lnTo>
                  <a:cubicBezTo>
                    <a:pt x="0" y="8567"/>
                    <a:pt x="0" y="12361"/>
                    <a:pt x="2356" y="14717"/>
                  </a:cubicBezTo>
                  <a:cubicBezTo>
                    <a:pt x="3549" y="15910"/>
                    <a:pt x="5079" y="16492"/>
                    <a:pt x="6609" y="16492"/>
                  </a:cubicBezTo>
                  <a:cubicBezTo>
                    <a:pt x="8169" y="16492"/>
                    <a:pt x="9699" y="15910"/>
                    <a:pt x="10892" y="14717"/>
                  </a:cubicBezTo>
                  <a:lnTo>
                    <a:pt x="17103" y="8506"/>
                  </a:lnTo>
                  <a:lnTo>
                    <a:pt x="85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5757" y="-166134"/>
            <a:ext cx="5475767" cy="54757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Ce este paralizia?</a:t>
            </a:r>
            <a:endParaRPr dirty="0"/>
          </a:p>
        </p:txBody>
      </p:sp>
      <p:sp>
        <p:nvSpPr>
          <p:cNvPr id="355" name="Google Shape;355;p32"/>
          <p:cNvSpPr txBox="1">
            <a:spLocks noGrp="1"/>
          </p:cNvSpPr>
          <p:nvPr>
            <p:ph type="body" idx="1"/>
          </p:nvPr>
        </p:nvSpPr>
        <p:spPr>
          <a:xfrm>
            <a:off x="720000" y="1235525"/>
            <a:ext cx="2151788" cy="3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7F6F0"/>
              </a:buClr>
              <a:buSzPts val="1100"/>
              <a:buFont typeface="Arial" panose="020B0604020202020204"/>
              <a:buNone/>
            </a:pPr>
            <a:r>
              <a:rPr lang="ro-RO" sz="1800" dirty="0">
                <a:solidFill>
                  <a:srgbClr val="1A5444"/>
                </a:solidFill>
              </a:rPr>
              <a:t>Paralizia constă în pierderea capacității de mișcare a unui mușchi sau a unei grupe de mușchi.</a:t>
            </a:r>
            <a:endParaRPr sz="1800" dirty="0">
              <a:solidFill>
                <a:srgbClr val="1A5444"/>
              </a:solidFill>
            </a:endParaRPr>
          </a:p>
        </p:txBody>
      </p:sp>
      <p:pic>
        <p:nvPicPr>
          <p:cNvPr id="3" name="Imagine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070" b="89535" l="1024" r="94198">
                        <a14:foregroundMark x1="25939" y1="9302" x2="15358" y2="5233"/>
                        <a14:foregroundMark x1="15358" y1="5233" x2="6485" y2="16279"/>
                        <a14:foregroundMark x1="6485" y1="16279" x2="2744" y2="26342"/>
                        <a14:foregroundMark x1="4307" y1="60941" x2="9215" y2="68605"/>
                        <a14:foregroundMark x1="9215" y1="68605" x2="14676" y2="84884"/>
                        <a14:foregroundMark x1="14676" y1="84884" x2="24232" y2="93023"/>
                        <a14:foregroundMark x1="24232" y1="93023" x2="39590" y2="65698"/>
                        <a14:foregroundMark x1="39590" y1="65698" x2="45734" y2="49419"/>
                        <a14:foregroundMark x1="45734" y1="49419" x2="45638" y2="44197"/>
                        <a14:foregroundMark x1="39732" y1="17110" x2="38908" y2="15116"/>
                        <a14:foregroundMark x1="43771" y1="26889" x2="42742" y2="24398"/>
                        <a14:foregroundMark x1="36116" y1="13372" x2="29365" y2="9156"/>
                        <a14:foregroundMark x1="38908" y1="15116" x2="36116" y2="13372"/>
                        <a14:foregroundMark x1="28214" y1="7835" x2="26280" y2="4070"/>
                        <a14:foregroundMark x1="7850" y1="62209" x2="6802" y2="59977"/>
                        <a14:foregroundMark x1="5149" y1="26592" x2="7167" y2="16279"/>
                        <a14:foregroundMark x1="81229" y1="8721" x2="69966" y2="8721"/>
                        <a14:foregroundMark x1="69966" y1="8721" x2="59044" y2="15116"/>
                        <a14:foregroundMark x1="59044" y1="15116" x2="54266" y2="32558"/>
                        <a14:foregroundMark x1="54266" y1="32558" x2="54608" y2="53488"/>
                        <a14:foregroundMark x1="54608" y1="53488" x2="56459" y2="60697"/>
                        <a14:foregroundMark x1="64341" y1="79329" x2="68942" y2="86047"/>
                        <a14:foregroundMark x1="68942" y1="86047" x2="79522" y2="88372"/>
                        <a14:foregroundMark x1="79522" y1="88372" x2="87837" y2="75257"/>
                        <a14:foregroundMark x1="93266" y1="57581" x2="98294" y2="39535"/>
                        <a14:foregroundMark x1="98294" y1="39535" x2="94198" y2="20349"/>
                        <a14:foregroundMark x1="94198" y1="20349" x2="84983" y2="9302"/>
                        <a14:foregroundMark x1="84983" y1="9302" x2="83276" y2="9302"/>
                        <a14:backgroundMark x1="1024" y1="26163" x2="0" y2="54651"/>
                        <a14:backgroundMark x1="0" y1="54651" x2="1024" y2="62209"/>
                        <a14:backgroundMark x1="44027" y1="59884" x2="47099" y2="50000"/>
                        <a14:backgroundMark x1="45051" y1="26744" x2="45734" y2="44186"/>
                        <a14:backgroundMark x1="44027" y1="30233" x2="38908" y2="13372"/>
                        <a14:backgroundMark x1="38908" y1="13372" x2="38908" y2="13372"/>
                        <a14:backgroundMark x1="27986" y1="8721" x2="30375" y2="5233"/>
                        <a14:backgroundMark x1="65188" y1="83140" x2="57679" y2="69186"/>
                        <a14:backgroundMark x1="57679" y1="69186" x2="55631" y2="61628"/>
                        <a14:backgroundMark x1="64164" y1="83721" x2="63481" y2="77326"/>
                        <a14:backgroundMark x1="65188" y1="83140" x2="63140" y2="76744"/>
                        <a14:backgroundMark x1="86348" y1="81977" x2="91468" y2="65698"/>
                        <a14:backgroundMark x1="91468" y1="65698" x2="91809" y2="65698"/>
                        <a14:backgroundMark x1="89078" y1="73837" x2="88055" y2="744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284" y="1094164"/>
            <a:ext cx="5407935" cy="31746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>
            <a:spLocks noGrp="1"/>
          </p:cNvSpPr>
          <p:nvPr>
            <p:ph type="title" idx="15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Tipuri de paralizie</a:t>
            </a:r>
            <a:endParaRPr dirty="0"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1"/>
          </p:nvPr>
        </p:nvSpPr>
        <p:spPr>
          <a:xfrm>
            <a:off x="2150100" y="1880331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Monoplegie</a:t>
            </a:r>
            <a:endParaRPr dirty="0"/>
          </a:p>
        </p:txBody>
      </p:sp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1571781"/>
            <a:ext cx="14301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364" name="Google Shape;364;p33"/>
          <p:cNvSpPr txBox="1">
            <a:spLocks noGrp="1"/>
          </p:cNvSpPr>
          <p:nvPr>
            <p:ph type="title" idx="3"/>
          </p:nvPr>
        </p:nvSpPr>
        <p:spPr>
          <a:xfrm>
            <a:off x="4722825" y="1571781"/>
            <a:ext cx="14301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4"/>
          </p:nvPr>
        </p:nvSpPr>
        <p:spPr>
          <a:xfrm>
            <a:off x="6195300" y="1880331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Hemiplegia</a:t>
            </a:r>
            <a:endParaRPr dirty="0"/>
          </a:p>
        </p:txBody>
      </p:sp>
      <p:sp>
        <p:nvSpPr>
          <p:cNvPr id="367" name="Google Shape;367;p33"/>
          <p:cNvSpPr txBox="1">
            <a:spLocks noGrp="1"/>
          </p:cNvSpPr>
          <p:nvPr>
            <p:ph type="title" idx="6"/>
          </p:nvPr>
        </p:nvSpPr>
        <p:spPr>
          <a:xfrm>
            <a:off x="720000" y="3254806"/>
            <a:ext cx="1430100" cy="9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368" name="Google Shape;368;p33"/>
          <p:cNvSpPr txBox="1">
            <a:spLocks noGrp="1"/>
          </p:cNvSpPr>
          <p:nvPr>
            <p:ph type="subTitle" idx="7"/>
          </p:nvPr>
        </p:nvSpPr>
        <p:spPr>
          <a:xfrm>
            <a:off x="2192476" y="3518656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Paraplegia</a:t>
            </a:r>
            <a:endParaRPr dirty="0"/>
          </a:p>
        </p:txBody>
      </p:sp>
      <p:sp>
        <p:nvSpPr>
          <p:cNvPr id="370" name="Google Shape;370;p33"/>
          <p:cNvSpPr txBox="1">
            <a:spLocks noGrp="1"/>
          </p:cNvSpPr>
          <p:nvPr>
            <p:ph type="title" idx="9"/>
          </p:nvPr>
        </p:nvSpPr>
        <p:spPr>
          <a:xfrm>
            <a:off x="4722825" y="3254806"/>
            <a:ext cx="1430100" cy="9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371" name="Google Shape;371;p33"/>
          <p:cNvSpPr txBox="1">
            <a:spLocks noGrp="1"/>
          </p:cNvSpPr>
          <p:nvPr>
            <p:ph type="subTitle" idx="13"/>
          </p:nvPr>
        </p:nvSpPr>
        <p:spPr>
          <a:xfrm>
            <a:off x="6195300" y="3478018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Tetraplegia</a:t>
            </a:r>
            <a:endParaRPr dirty="0"/>
          </a:p>
        </p:txBody>
      </p:sp>
      <p:grpSp>
        <p:nvGrpSpPr>
          <p:cNvPr id="373" name="Google Shape;373;p33"/>
          <p:cNvGrpSpPr/>
          <p:nvPr/>
        </p:nvGrpSpPr>
        <p:grpSpPr>
          <a:xfrm>
            <a:off x="1297934" y="2777630"/>
            <a:ext cx="274250" cy="274141"/>
            <a:chOff x="593622" y="3300393"/>
            <a:chExt cx="274250" cy="274141"/>
          </a:xfrm>
        </p:grpSpPr>
        <p:sp>
          <p:nvSpPr>
            <p:cNvPr id="374" name="Google Shape;374;p33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8" name="Google Shape;378;p33"/>
          <p:cNvGrpSpPr/>
          <p:nvPr/>
        </p:nvGrpSpPr>
        <p:grpSpPr>
          <a:xfrm>
            <a:off x="5300759" y="2769568"/>
            <a:ext cx="274250" cy="274141"/>
            <a:chOff x="593622" y="3300393"/>
            <a:chExt cx="274250" cy="274141"/>
          </a:xfrm>
        </p:grpSpPr>
        <p:sp>
          <p:nvSpPr>
            <p:cNvPr id="379" name="Google Shape;379;p33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8762" y="238568"/>
            <a:ext cx="5566475" cy="46663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>
            <a:spLocks noGrp="1"/>
          </p:cNvSpPr>
          <p:nvPr>
            <p:ph type="title"/>
          </p:nvPr>
        </p:nvSpPr>
        <p:spPr>
          <a:xfrm>
            <a:off x="2825901" y="653681"/>
            <a:ext cx="49140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Simptome</a:t>
            </a:r>
            <a:endParaRPr dirty="0"/>
          </a:p>
        </p:txBody>
      </p:sp>
      <p:sp>
        <p:nvSpPr>
          <p:cNvPr id="388" name="Google Shape;388;p34"/>
          <p:cNvSpPr txBox="1">
            <a:spLocks noGrp="1"/>
          </p:cNvSpPr>
          <p:nvPr>
            <p:ph type="body" idx="1"/>
          </p:nvPr>
        </p:nvSpPr>
        <p:spPr>
          <a:xfrm>
            <a:off x="3357613" y="1920455"/>
            <a:ext cx="4522989" cy="1660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o-RO" sz="2000" dirty="0"/>
              <a:t>Simptomul principal al paraliziei este inabilitatea de </a:t>
            </a:r>
            <a:r>
              <a:rPr lang="ro-RO" sz="2000" dirty="0" err="1"/>
              <a:t>miscare</a:t>
            </a:r>
            <a:r>
              <a:rPr lang="ro-RO" sz="2000" dirty="0"/>
              <a:t> a unei </a:t>
            </a:r>
            <a:r>
              <a:rPr lang="ro-RO" sz="2000" dirty="0" err="1"/>
              <a:t>parti</a:t>
            </a:r>
            <a:r>
              <a:rPr lang="ro-RO" sz="2000" dirty="0"/>
              <a:t> din corp sau </a:t>
            </a:r>
            <a:r>
              <a:rPr lang="ro-RO" sz="2000" dirty="0" err="1"/>
              <a:t>intreg</a:t>
            </a:r>
            <a:r>
              <a:rPr lang="ro-RO" sz="2000" dirty="0"/>
              <a:t> corpul. </a:t>
            </a:r>
            <a:endParaRPr sz="2000" dirty="0"/>
          </a:p>
        </p:txBody>
      </p:sp>
      <p:grpSp>
        <p:nvGrpSpPr>
          <p:cNvPr id="389" name="Google Shape;389;p34"/>
          <p:cNvGrpSpPr/>
          <p:nvPr/>
        </p:nvGrpSpPr>
        <p:grpSpPr>
          <a:xfrm>
            <a:off x="1196546" y="1920455"/>
            <a:ext cx="1682193" cy="1629482"/>
            <a:chOff x="5952650" y="4442350"/>
            <a:chExt cx="483125" cy="468000"/>
          </a:xfrm>
        </p:grpSpPr>
        <p:sp>
          <p:nvSpPr>
            <p:cNvPr id="390" name="Google Shape;390;p34"/>
            <p:cNvSpPr/>
            <p:nvPr/>
          </p:nvSpPr>
          <p:spPr>
            <a:xfrm>
              <a:off x="5952650" y="4654125"/>
              <a:ext cx="227925" cy="237025"/>
            </a:xfrm>
            <a:custGeom>
              <a:avLst/>
              <a:gdLst/>
              <a:ahLst/>
              <a:cxnLst/>
              <a:rect l="l" t="t" r="r" b="b"/>
              <a:pathLst>
                <a:path w="9117" h="9481" extrusionOk="0">
                  <a:moveTo>
                    <a:pt x="7985" y="1"/>
                  </a:moveTo>
                  <a:lnTo>
                    <a:pt x="980" y="5691"/>
                  </a:lnTo>
                  <a:cubicBezTo>
                    <a:pt x="415" y="6146"/>
                    <a:pt x="71" y="6823"/>
                    <a:pt x="41" y="7551"/>
                  </a:cubicBezTo>
                  <a:cubicBezTo>
                    <a:pt x="1" y="8268"/>
                    <a:pt x="263" y="8975"/>
                    <a:pt x="769" y="9481"/>
                  </a:cubicBezTo>
                  <a:lnTo>
                    <a:pt x="9117" y="1133"/>
                  </a:lnTo>
                  <a:lnTo>
                    <a:pt x="798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556D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5971850" y="4682425"/>
              <a:ext cx="240550" cy="227925"/>
            </a:xfrm>
            <a:custGeom>
              <a:avLst/>
              <a:gdLst/>
              <a:ahLst/>
              <a:cxnLst/>
              <a:rect l="l" t="t" r="r" b="b"/>
              <a:pathLst>
                <a:path w="9622" h="9117" extrusionOk="0">
                  <a:moveTo>
                    <a:pt x="8349" y="1"/>
                  </a:moveTo>
                  <a:lnTo>
                    <a:pt x="1" y="8349"/>
                  </a:lnTo>
                  <a:lnTo>
                    <a:pt x="21" y="8369"/>
                  </a:lnTo>
                  <a:cubicBezTo>
                    <a:pt x="495" y="8844"/>
                    <a:pt x="1153" y="9117"/>
                    <a:pt x="1830" y="9117"/>
                  </a:cubicBezTo>
                  <a:lnTo>
                    <a:pt x="1941" y="9117"/>
                  </a:lnTo>
                  <a:cubicBezTo>
                    <a:pt x="2658" y="9087"/>
                    <a:pt x="3336" y="8753"/>
                    <a:pt x="3801" y="8207"/>
                  </a:cubicBezTo>
                  <a:lnTo>
                    <a:pt x="9622" y="1274"/>
                  </a:lnTo>
                  <a:lnTo>
                    <a:pt x="834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D50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6284150" y="4774400"/>
              <a:ext cx="70250" cy="134700"/>
            </a:xfrm>
            <a:custGeom>
              <a:avLst/>
              <a:gdLst/>
              <a:ahLst/>
              <a:cxnLst/>
              <a:rect l="l" t="t" r="r" b="b"/>
              <a:pathLst>
                <a:path w="2810" h="5388" extrusionOk="0">
                  <a:moveTo>
                    <a:pt x="1092" y="1"/>
                  </a:moveTo>
                  <a:cubicBezTo>
                    <a:pt x="687" y="1"/>
                    <a:pt x="303" y="132"/>
                    <a:pt x="0" y="385"/>
                  </a:cubicBezTo>
                  <a:lnTo>
                    <a:pt x="0" y="5388"/>
                  </a:lnTo>
                  <a:lnTo>
                    <a:pt x="2304" y="3083"/>
                  </a:lnTo>
                  <a:cubicBezTo>
                    <a:pt x="2628" y="2760"/>
                    <a:pt x="2810" y="2325"/>
                    <a:pt x="2810" y="1871"/>
                  </a:cubicBezTo>
                  <a:lnTo>
                    <a:pt x="2810" y="1719"/>
                  </a:lnTo>
                  <a:cubicBezTo>
                    <a:pt x="2810" y="769"/>
                    <a:pt x="2042" y="1"/>
                    <a:pt x="1092" y="1"/>
                  </a:cubicBezTo>
                  <a:close/>
                </a:path>
              </a:pathLst>
            </a:custGeom>
            <a:solidFill>
              <a:srgbClr val="C94B3D"/>
            </a:solidFill>
            <a:ln w="9525" cap="flat" cmpd="sng">
              <a:solidFill>
                <a:srgbClr val="C94B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6213900" y="4774400"/>
              <a:ext cx="70275" cy="134700"/>
            </a:xfrm>
            <a:custGeom>
              <a:avLst/>
              <a:gdLst/>
              <a:ahLst/>
              <a:cxnLst/>
              <a:rect l="l" t="t" r="r" b="b"/>
              <a:pathLst>
                <a:path w="2811" h="5388" extrusionOk="0">
                  <a:moveTo>
                    <a:pt x="1728" y="1"/>
                  </a:moveTo>
                  <a:cubicBezTo>
                    <a:pt x="778" y="1"/>
                    <a:pt x="1" y="769"/>
                    <a:pt x="1" y="1719"/>
                  </a:cubicBezTo>
                  <a:lnTo>
                    <a:pt x="1" y="1871"/>
                  </a:lnTo>
                  <a:cubicBezTo>
                    <a:pt x="1" y="2325"/>
                    <a:pt x="183" y="2760"/>
                    <a:pt x="506" y="3083"/>
                  </a:cubicBezTo>
                  <a:lnTo>
                    <a:pt x="2810" y="5388"/>
                  </a:lnTo>
                  <a:lnTo>
                    <a:pt x="2810" y="385"/>
                  </a:lnTo>
                  <a:cubicBezTo>
                    <a:pt x="2507" y="132"/>
                    <a:pt x="2123" y="1"/>
                    <a:pt x="17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170950" y="4496475"/>
              <a:ext cx="249650" cy="236400"/>
            </a:xfrm>
            <a:custGeom>
              <a:avLst/>
              <a:gdLst/>
              <a:ahLst/>
              <a:cxnLst/>
              <a:rect l="l" t="t" r="r" b="b"/>
              <a:pathLst>
                <a:path w="9986" h="9456" extrusionOk="0">
                  <a:moveTo>
                    <a:pt x="7823" y="0"/>
                  </a:moveTo>
                  <a:lnTo>
                    <a:pt x="1" y="7833"/>
                  </a:lnTo>
                  <a:cubicBezTo>
                    <a:pt x="1082" y="8915"/>
                    <a:pt x="2497" y="9455"/>
                    <a:pt x="3912" y="9455"/>
                  </a:cubicBezTo>
                  <a:cubicBezTo>
                    <a:pt x="5327" y="9455"/>
                    <a:pt x="6742" y="8915"/>
                    <a:pt x="7823" y="7833"/>
                  </a:cubicBezTo>
                  <a:cubicBezTo>
                    <a:pt x="9986" y="5671"/>
                    <a:pt x="9986" y="2163"/>
                    <a:pt x="78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6116150" y="4454161"/>
              <a:ext cx="249650" cy="236200"/>
            </a:xfrm>
            <a:custGeom>
              <a:avLst/>
              <a:gdLst/>
              <a:ahLst/>
              <a:cxnLst/>
              <a:rect l="l" t="t" r="r" b="b"/>
              <a:pathLst>
                <a:path w="9986" h="9448" extrusionOk="0">
                  <a:moveTo>
                    <a:pt x="6075" y="0"/>
                  </a:moveTo>
                  <a:cubicBezTo>
                    <a:pt x="4660" y="0"/>
                    <a:pt x="3245" y="538"/>
                    <a:pt x="2164" y="1614"/>
                  </a:cubicBezTo>
                  <a:cubicBezTo>
                    <a:pt x="1" y="3777"/>
                    <a:pt x="1" y="7285"/>
                    <a:pt x="2164" y="9447"/>
                  </a:cubicBezTo>
                  <a:lnTo>
                    <a:pt x="9986" y="1614"/>
                  </a:lnTo>
                  <a:cubicBezTo>
                    <a:pt x="8905" y="538"/>
                    <a:pt x="7490" y="0"/>
                    <a:pt x="6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6248275" y="4580625"/>
              <a:ext cx="152625" cy="108675"/>
            </a:xfrm>
            <a:custGeom>
              <a:avLst/>
              <a:gdLst/>
              <a:ahLst/>
              <a:cxnLst/>
              <a:rect l="l" t="t" r="r" b="b"/>
              <a:pathLst>
                <a:path w="6105" h="4347" extrusionOk="0">
                  <a:moveTo>
                    <a:pt x="2850" y="0"/>
                  </a:moveTo>
                  <a:lnTo>
                    <a:pt x="1556" y="2052"/>
                  </a:lnTo>
                  <a:lnTo>
                    <a:pt x="829" y="546"/>
                  </a:lnTo>
                  <a:lnTo>
                    <a:pt x="0" y="1375"/>
                  </a:lnTo>
                  <a:lnTo>
                    <a:pt x="1425" y="4346"/>
                  </a:lnTo>
                  <a:lnTo>
                    <a:pt x="3456" y="1102"/>
                  </a:lnTo>
                  <a:lnTo>
                    <a:pt x="6104" y="1102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C94B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6128750" y="4515425"/>
              <a:ext cx="140250" cy="99575"/>
            </a:xfrm>
            <a:custGeom>
              <a:avLst/>
              <a:gdLst/>
              <a:ahLst/>
              <a:cxnLst/>
              <a:rect l="l" t="t" r="r" b="b"/>
              <a:pathLst>
                <a:path w="5610" h="3983" extrusionOk="0">
                  <a:moveTo>
                    <a:pt x="4094" y="1"/>
                  </a:moveTo>
                  <a:lnTo>
                    <a:pt x="2628" y="2608"/>
                  </a:lnTo>
                  <a:lnTo>
                    <a:pt x="0" y="2608"/>
                  </a:lnTo>
                  <a:lnTo>
                    <a:pt x="0" y="3710"/>
                  </a:lnTo>
                  <a:lnTo>
                    <a:pt x="3275" y="3710"/>
                  </a:lnTo>
                  <a:lnTo>
                    <a:pt x="4023" y="2396"/>
                  </a:lnTo>
                  <a:lnTo>
                    <a:pt x="4781" y="3983"/>
                  </a:lnTo>
                  <a:lnTo>
                    <a:pt x="5610" y="3154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6101725" y="4442350"/>
              <a:ext cx="274650" cy="259825"/>
            </a:xfrm>
            <a:custGeom>
              <a:avLst/>
              <a:gdLst/>
              <a:ahLst/>
              <a:cxnLst/>
              <a:rect l="l" t="t" r="r" b="b"/>
              <a:pathLst>
                <a:path w="10986" h="10393" extrusionOk="0">
                  <a:moveTo>
                    <a:pt x="6681" y="0"/>
                  </a:moveTo>
                  <a:cubicBezTo>
                    <a:pt x="5122" y="0"/>
                    <a:pt x="3563" y="594"/>
                    <a:pt x="2375" y="1781"/>
                  </a:cubicBezTo>
                  <a:cubicBezTo>
                    <a:pt x="0" y="4157"/>
                    <a:pt x="0" y="8018"/>
                    <a:pt x="2375" y="10392"/>
                  </a:cubicBezTo>
                  <a:lnTo>
                    <a:pt x="3154" y="9604"/>
                  </a:lnTo>
                  <a:cubicBezTo>
                    <a:pt x="1213" y="7663"/>
                    <a:pt x="1213" y="4500"/>
                    <a:pt x="3154" y="2560"/>
                  </a:cubicBezTo>
                  <a:cubicBezTo>
                    <a:pt x="4133" y="1590"/>
                    <a:pt x="5407" y="1105"/>
                    <a:pt x="6680" y="1105"/>
                  </a:cubicBezTo>
                  <a:cubicBezTo>
                    <a:pt x="7954" y="1105"/>
                    <a:pt x="9227" y="1590"/>
                    <a:pt x="10208" y="2560"/>
                  </a:cubicBezTo>
                  <a:lnTo>
                    <a:pt x="10986" y="1781"/>
                  </a:lnTo>
                  <a:cubicBezTo>
                    <a:pt x="9798" y="594"/>
                    <a:pt x="8240" y="0"/>
                    <a:pt x="668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6161075" y="4486875"/>
              <a:ext cx="274700" cy="259750"/>
            </a:xfrm>
            <a:custGeom>
              <a:avLst/>
              <a:gdLst/>
              <a:ahLst/>
              <a:cxnLst/>
              <a:rect l="l" t="t" r="r" b="b"/>
              <a:pathLst>
                <a:path w="10988" h="10390" extrusionOk="0">
                  <a:moveTo>
                    <a:pt x="8612" y="0"/>
                  </a:moveTo>
                  <a:lnTo>
                    <a:pt x="7834" y="779"/>
                  </a:lnTo>
                  <a:cubicBezTo>
                    <a:pt x="9774" y="2719"/>
                    <a:pt x="9774" y="5882"/>
                    <a:pt x="7834" y="7823"/>
                  </a:cubicBezTo>
                  <a:cubicBezTo>
                    <a:pt x="6858" y="8793"/>
                    <a:pt x="5582" y="9278"/>
                    <a:pt x="4306" y="9278"/>
                  </a:cubicBezTo>
                  <a:cubicBezTo>
                    <a:pt x="3030" y="9278"/>
                    <a:pt x="1755" y="8793"/>
                    <a:pt x="780" y="7823"/>
                  </a:cubicBezTo>
                  <a:lnTo>
                    <a:pt x="1" y="8611"/>
                  </a:lnTo>
                  <a:cubicBezTo>
                    <a:pt x="1184" y="9794"/>
                    <a:pt x="2750" y="10390"/>
                    <a:pt x="4306" y="10390"/>
                  </a:cubicBezTo>
                  <a:cubicBezTo>
                    <a:pt x="5085" y="10390"/>
                    <a:pt x="5863" y="10239"/>
                    <a:pt x="6601" y="9945"/>
                  </a:cubicBezTo>
                  <a:cubicBezTo>
                    <a:pt x="7329" y="9642"/>
                    <a:pt x="8016" y="9197"/>
                    <a:pt x="8612" y="8611"/>
                  </a:cubicBezTo>
                  <a:cubicBezTo>
                    <a:pt x="10987" y="6237"/>
                    <a:pt x="10987" y="2376"/>
                    <a:pt x="8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3"/>
          <p:cNvSpPr txBox="1">
            <a:spLocks noGrp="1"/>
          </p:cNvSpPr>
          <p:nvPr>
            <p:ph type="title"/>
          </p:nvPr>
        </p:nvSpPr>
        <p:spPr>
          <a:xfrm>
            <a:off x="487921" y="1613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Tratament</a:t>
            </a:r>
            <a:endParaRPr dirty="0"/>
          </a:p>
        </p:txBody>
      </p:sp>
      <p:sp>
        <p:nvSpPr>
          <p:cNvPr id="1583" name="Google Shape;1583;p53"/>
          <p:cNvSpPr txBox="1">
            <a:spLocks noGrp="1"/>
          </p:cNvSpPr>
          <p:nvPr>
            <p:ph type="subTitle" idx="2"/>
          </p:nvPr>
        </p:nvSpPr>
        <p:spPr>
          <a:xfrm>
            <a:off x="5093313" y="950488"/>
            <a:ext cx="3660614" cy="473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Tratament medicamentos</a:t>
            </a:r>
            <a:endParaRPr dirty="0"/>
          </a:p>
        </p:txBody>
      </p:sp>
      <p:grpSp>
        <p:nvGrpSpPr>
          <p:cNvPr id="1584" name="Google Shape;1584;p53"/>
          <p:cNvGrpSpPr/>
          <p:nvPr/>
        </p:nvGrpSpPr>
        <p:grpSpPr>
          <a:xfrm>
            <a:off x="5093313" y="1424048"/>
            <a:ext cx="3315024" cy="3287143"/>
            <a:chOff x="1274625" y="2009025"/>
            <a:chExt cx="960125" cy="952050"/>
          </a:xfrm>
        </p:grpSpPr>
        <p:sp>
          <p:nvSpPr>
            <p:cNvPr id="1585" name="Google Shape;1585;p53"/>
            <p:cNvSpPr/>
            <p:nvPr/>
          </p:nvSpPr>
          <p:spPr>
            <a:xfrm>
              <a:off x="1274625" y="2270025"/>
              <a:ext cx="960125" cy="691050"/>
            </a:xfrm>
            <a:custGeom>
              <a:avLst/>
              <a:gdLst/>
              <a:ahLst/>
              <a:cxnLst/>
              <a:rect l="l" t="t" r="r" b="b"/>
              <a:pathLst>
                <a:path w="38405" h="27642" extrusionOk="0">
                  <a:moveTo>
                    <a:pt x="1880" y="26742"/>
                  </a:moveTo>
                  <a:lnTo>
                    <a:pt x="35848" y="27622"/>
                  </a:lnTo>
                  <a:cubicBezTo>
                    <a:pt x="36889" y="27642"/>
                    <a:pt x="37769" y="26813"/>
                    <a:pt x="37789" y="25772"/>
                  </a:cubicBezTo>
                  <a:lnTo>
                    <a:pt x="38385" y="2850"/>
                  </a:lnTo>
                  <a:cubicBezTo>
                    <a:pt x="38405" y="1799"/>
                    <a:pt x="37576" y="930"/>
                    <a:pt x="36536" y="900"/>
                  </a:cubicBezTo>
                  <a:lnTo>
                    <a:pt x="2567" y="31"/>
                  </a:lnTo>
                  <a:cubicBezTo>
                    <a:pt x="1527" y="0"/>
                    <a:pt x="647" y="829"/>
                    <a:pt x="617" y="1880"/>
                  </a:cubicBezTo>
                  <a:lnTo>
                    <a:pt x="31" y="24792"/>
                  </a:lnTo>
                  <a:cubicBezTo>
                    <a:pt x="0" y="25843"/>
                    <a:pt x="840" y="26722"/>
                    <a:pt x="1880" y="267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53"/>
            <p:cNvSpPr/>
            <p:nvPr/>
          </p:nvSpPr>
          <p:spPr>
            <a:xfrm>
              <a:off x="2125350" y="2443600"/>
              <a:ext cx="24775" cy="24525"/>
            </a:xfrm>
            <a:custGeom>
              <a:avLst/>
              <a:gdLst/>
              <a:ahLst/>
              <a:cxnLst/>
              <a:rect l="l" t="t" r="r" b="b"/>
              <a:pathLst>
                <a:path w="991" h="981" extrusionOk="0">
                  <a:moveTo>
                    <a:pt x="495" y="1"/>
                  </a:moveTo>
                  <a:cubicBezTo>
                    <a:pt x="768" y="1"/>
                    <a:pt x="991" y="213"/>
                    <a:pt x="991" y="486"/>
                  </a:cubicBezTo>
                  <a:cubicBezTo>
                    <a:pt x="991" y="758"/>
                    <a:pt x="768" y="981"/>
                    <a:pt x="495" y="981"/>
                  </a:cubicBezTo>
                  <a:cubicBezTo>
                    <a:pt x="223" y="981"/>
                    <a:pt x="0" y="758"/>
                    <a:pt x="0" y="486"/>
                  </a:cubicBezTo>
                  <a:cubicBezTo>
                    <a:pt x="0" y="213"/>
                    <a:pt x="223" y="1"/>
                    <a:pt x="495" y="1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1551025" y="2334450"/>
              <a:ext cx="15200" cy="1520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04" y="1"/>
                  </a:moveTo>
                  <a:cubicBezTo>
                    <a:pt x="466" y="1"/>
                    <a:pt x="607" y="132"/>
                    <a:pt x="607" y="304"/>
                  </a:cubicBezTo>
                  <a:cubicBezTo>
                    <a:pt x="607" y="466"/>
                    <a:pt x="466" y="607"/>
                    <a:pt x="304" y="607"/>
                  </a:cubicBezTo>
                  <a:cubicBezTo>
                    <a:pt x="133" y="607"/>
                    <a:pt x="1" y="466"/>
                    <a:pt x="1" y="304"/>
                  </a:cubicBezTo>
                  <a:cubicBezTo>
                    <a:pt x="1" y="132"/>
                    <a:pt x="133" y="1"/>
                    <a:pt x="304" y="1"/>
                  </a:cubicBezTo>
                  <a:close/>
                </a:path>
              </a:pathLst>
            </a:custGeom>
            <a:solidFill>
              <a:srgbClr val="5C6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53"/>
            <p:cNvSpPr/>
            <p:nvPr/>
          </p:nvSpPr>
          <p:spPr>
            <a:xfrm>
              <a:off x="2139500" y="2921375"/>
              <a:ext cx="13400" cy="13175"/>
            </a:xfrm>
            <a:custGeom>
              <a:avLst/>
              <a:gdLst/>
              <a:ahLst/>
              <a:cxnLst/>
              <a:rect l="l" t="t" r="r" b="b"/>
              <a:pathLst>
                <a:path w="536" h="527" extrusionOk="0">
                  <a:moveTo>
                    <a:pt x="273" y="1"/>
                  </a:moveTo>
                  <a:cubicBezTo>
                    <a:pt x="414" y="1"/>
                    <a:pt x="535" y="122"/>
                    <a:pt x="535" y="263"/>
                  </a:cubicBezTo>
                  <a:cubicBezTo>
                    <a:pt x="535" y="415"/>
                    <a:pt x="414" y="526"/>
                    <a:pt x="273" y="526"/>
                  </a:cubicBezTo>
                  <a:cubicBezTo>
                    <a:pt x="121" y="526"/>
                    <a:pt x="0" y="415"/>
                    <a:pt x="0" y="263"/>
                  </a:cubicBezTo>
                  <a:cubicBezTo>
                    <a:pt x="0" y="122"/>
                    <a:pt x="121" y="1"/>
                    <a:pt x="273" y="1"/>
                  </a:cubicBezTo>
                  <a:close/>
                </a:path>
              </a:pathLst>
            </a:custGeom>
            <a:solidFill>
              <a:srgbClr val="5C6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53"/>
            <p:cNvSpPr/>
            <p:nvPr/>
          </p:nvSpPr>
          <p:spPr>
            <a:xfrm>
              <a:off x="1336775" y="273895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4" y="1"/>
                  </a:moveTo>
                  <a:cubicBezTo>
                    <a:pt x="385" y="1"/>
                    <a:pt x="496" y="112"/>
                    <a:pt x="496" y="243"/>
                  </a:cubicBezTo>
                  <a:cubicBezTo>
                    <a:pt x="496" y="385"/>
                    <a:pt x="385" y="496"/>
                    <a:pt x="254" y="496"/>
                  </a:cubicBezTo>
                  <a:cubicBezTo>
                    <a:pt x="112" y="496"/>
                    <a:pt x="1" y="385"/>
                    <a:pt x="1" y="243"/>
                  </a:cubicBezTo>
                  <a:cubicBezTo>
                    <a:pt x="1" y="112"/>
                    <a:pt x="112" y="1"/>
                    <a:pt x="254" y="1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1435575" y="2705600"/>
              <a:ext cx="32375" cy="32375"/>
            </a:xfrm>
            <a:custGeom>
              <a:avLst/>
              <a:gdLst/>
              <a:ahLst/>
              <a:cxnLst/>
              <a:rect l="l" t="t" r="r" b="b"/>
              <a:pathLst>
                <a:path w="1295" h="1295" extrusionOk="0">
                  <a:moveTo>
                    <a:pt x="647" y="1"/>
                  </a:moveTo>
                  <a:cubicBezTo>
                    <a:pt x="1011" y="1"/>
                    <a:pt x="1294" y="294"/>
                    <a:pt x="1294" y="648"/>
                  </a:cubicBezTo>
                  <a:cubicBezTo>
                    <a:pt x="1294" y="1011"/>
                    <a:pt x="1011" y="1294"/>
                    <a:pt x="647" y="1294"/>
                  </a:cubicBezTo>
                  <a:cubicBezTo>
                    <a:pt x="293" y="1294"/>
                    <a:pt x="1" y="1011"/>
                    <a:pt x="1" y="648"/>
                  </a:cubicBezTo>
                  <a:cubicBezTo>
                    <a:pt x="1" y="294"/>
                    <a:pt x="293" y="1"/>
                    <a:pt x="647" y="1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53"/>
            <p:cNvSpPr/>
            <p:nvPr/>
          </p:nvSpPr>
          <p:spPr>
            <a:xfrm>
              <a:off x="1533850" y="2009025"/>
              <a:ext cx="487150" cy="646075"/>
            </a:xfrm>
            <a:custGeom>
              <a:avLst/>
              <a:gdLst/>
              <a:ahLst/>
              <a:cxnLst/>
              <a:rect l="l" t="t" r="r" b="b"/>
              <a:pathLst>
                <a:path w="19486" h="25843" extrusionOk="0">
                  <a:moveTo>
                    <a:pt x="5266" y="10067"/>
                  </a:moveTo>
                  <a:cubicBezTo>
                    <a:pt x="4387" y="7015"/>
                    <a:pt x="5377" y="3386"/>
                    <a:pt x="7005" y="4084"/>
                  </a:cubicBezTo>
                  <a:cubicBezTo>
                    <a:pt x="7005" y="4084"/>
                    <a:pt x="10219" y="1"/>
                    <a:pt x="14180" y="2467"/>
                  </a:cubicBezTo>
                  <a:cubicBezTo>
                    <a:pt x="16454" y="3882"/>
                    <a:pt x="18769" y="6893"/>
                    <a:pt x="16404" y="11421"/>
                  </a:cubicBezTo>
                  <a:cubicBezTo>
                    <a:pt x="16404" y="11421"/>
                    <a:pt x="19486" y="17131"/>
                    <a:pt x="16656" y="21173"/>
                  </a:cubicBezTo>
                  <a:cubicBezTo>
                    <a:pt x="13826" y="25226"/>
                    <a:pt x="1" y="25843"/>
                    <a:pt x="5266" y="10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533850" y="2224025"/>
              <a:ext cx="487150" cy="431075"/>
            </a:xfrm>
            <a:custGeom>
              <a:avLst/>
              <a:gdLst/>
              <a:ahLst/>
              <a:cxnLst/>
              <a:rect l="l" t="t" r="r" b="b"/>
              <a:pathLst>
                <a:path w="19486" h="17243" extrusionOk="0">
                  <a:moveTo>
                    <a:pt x="17343" y="11"/>
                  </a:moveTo>
                  <a:cubicBezTo>
                    <a:pt x="17233" y="870"/>
                    <a:pt x="16939" y="1810"/>
                    <a:pt x="16404" y="2821"/>
                  </a:cubicBezTo>
                  <a:cubicBezTo>
                    <a:pt x="16404" y="2821"/>
                    <a:pt x="19486" y="8531"/>
                    <a:pt x="16656" y="12573"/>
                  </a:cubicBezTo>
                  <a:cubicBezTo>
                    <a:pt x="13826" y="16626"/>
                    <a:pt x="1" y="17243"/>
                    <a:pt x="5266" y="1467"/>
                  </a:cubicBezTo>
                  <a:cubicBezTo>
                    <a:pt x="5266" y="1467"/>
                    <a:pt x="7318" y="3558"/>
                    <a:pt x="11239" y="2356"/>
                  </a:cubicBezTo>
                  <a:cubicBezTo>
                    <a:pt x="15151" y="1153"/>
                    <a:pt x="16333" y="173"/>
                    <a:pt x="16333" y="173"/>
                  </a:cubicBezTo>
                  <a:cubicBezTo>
                    <a:pt x="16333" y="173"/>
                    <a:pt x="16777" y="1"/>
                    <a:pt x="17343" y="11"/>
                  </a:cubicBez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1711725" y="2027225"/>
              <a:ext cx="213775" cy="94525"/>
            </a:xfrm>
            <a:custGeom>
              <a:avLst/>
              <a:gdLst/>
              <a:ahLst/>
              <a:cxnLst/>
              <a:rect l="l" t="t" r="r" b="b"/>
              <a:pathLst>
                <a:path w="8551" h="3781" extrusionOk="0">
                  <a:moveTo>
                    <a:pt x="1" y="3780"/>
                  </a:moveTo>
                  <a:cubicBezTo>
                    <a:pt x="1" y="3780"/>
                    <a:pt x="2214" y="1294"/>
                    <a:pt x="5064" y="1263"/>
                  </a:cubicBezTo>
                  <a:cubicBezTo>
                    <a:pt x="7924" y="1243"/>
                    <a:pt x="8551" y="3305"/>
                    <a:pt x="8551" y="3305"/>
                  </a:cubicBezTo>
                  <a:cubicBezTo>
                    <a:pt x="8551" y="3305"/>
                    <a:pt x="5347" y="0"/>
                    <a:pt x="1" y="3780"/>
                  </a:cubicBez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755700" y="2292000"/>
              <a:ext cx="125850" cy="197625"/>
            </a:xfrm>
            <a:custGeom>
              <a:avLst/>
              <a:gdLst/>
              <a:ahLst/>
              <a:cxnLst/>
              <a:rect l="l" t="t" r="r" b="b"/>
              <a:pathLst>
                <a:path w="5034" h="7905" extrusionOk="0">
                  <a:moveTo>
                    <a:pt x="4740" y="1"/>
                  </a:moveTo>
                  <a:lnTo>
                    <a:pt x="5033" y="6923"/>
                  </a:lnTo>
                  <a:lnTo>
                    <a:pt x="4548" y="6923"/>
                  </a:lnTo>
                  <a:cubicBezTo>
                    <a:pt x="4548" y="6923"/>
                    <a:pt x="3912" y="7904"/>
                    <a:pt x="2183" y="7904"/>
                  </a:cubicBezTo>
                  <a:cubicBezTo>
                    <a:pt x="455" y="7904"/>
                    <a:pt x="263" y="6923"/>
                    <a:pt x="263" y="6923"/>
                  </a:cubicBezTo>
                  <a:lnTo>
                    <a:pt x="0" y="6923"/>
                  </a:lnTo>
                  <a:lnTo>
                    <a:pt x="314" y="5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757975" y="2292000"/>
              <a:ext cx="121050" cy="149100"/>
            </a:xfrm>
            <a:custGeom>
              <a:avLst/>
              <a:gdLst/>
              <a:ahLst/>
              <a:cxnLst/>
              <a:rect l="l" t="t" r="r" b="b"/>
              <a:pathLst>
                <a:path w="4842" h="5964" extrusionOk="0">
                  <a:moveTo>
                    <a:pt x="4649" y="1"/>
                  </a:moveTo>
                  <a:lnTo>
                    <a:pt x="4841" y="4428"/>
                  </a:lnTo>
                  <a:cubicBezTo>
                    <a:pt x="4124" y="5387"/>
                    <a:pt x="3154" y="5964"/>
                    <a:pt x="2092" y="5964"/>
                  </a:cubicBezTo>
                  <a:cubicBezTo>
                    <a:pt x="1324" y="5964"/>
                    <a:pt x="607" y="5661"/>
                    <a:pt x="0" y="5135"/>
                  </a:cubicBezTo>
                  <a:lnTo>
                    <a:pt x="223" y="5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668275" y="2171475"/>
              <a:ext cx="287300" cy="243100"/>
            </a:xfrm>
            <a:custGeom>
              <a:avLst/>
              <a:gdLst/>
              <a:ahLst/>
              <a:cxnLst/>
              <a:rect l="l" t="t" r="r" b="b"/>
              <a:pathLst>
                <a:path w="11492" h="9724" extrusionOk="0">
                  <a:moveTo>
                    <a:pt x="10956" y="2275"/>
                  </a:moveTo>
                  <a:cubicBezTo>
                    <a:pt x="11279" y="2477"/>
                    <a:pt x="11492" y="2841"/>
                    <a:pt x="11492" y="3275"/>
                  </a:cubicBezTo>
                  <a:cubicBezTo>
                    <a:pt x="11492" y="3993"/>
                    <a:pt x="10906" y="4650"/>
                    <a:pt x="10178" y="4731"/>
                  </a:cubicBezTo>
                  <a:lnTo>
                    <a:pt x="10178" y="5287"/>
                  </a:lnTo>
                  <a:cubicBezTo>
                    <a:pt x="10178" y="7733"/>
                    <a:pt x="7773" y="9723"/>
                    <a:pt x="5741" y="9723"/>
                  </a:cubicBezTo>
                  <a:cubicBezTo>
                    <a:pt x="3719" y="9723"/>
                    <a:pt x="1314" y="7733"/>
                    <a:pt x="1314" y="5287"/>
                  </a:cubicBezTo>
                  <a:lnTo>
                    <a:pt x="1314" y="4731"/>
                  </a:lnTo>
                  <a:cubicBezTo>
                    <a:pt x="586" y="4650"/>
                    <a:pt x="0" y="3993"/>
                    <a:pt x="0" y="3275"/>
                  </a:cubicBezTo>
                  <a:cubicBezTo>
                    <a:pt x="0" y="2548"/>
                    <a:pt x="586" y="2022"/>
                    <a:pt x="1314" y="2113"/>
                  </a:cubicBezTo>
                  <a:cubicBezTo>
                    <a:pt x="1314" y="2113"/>
                    <a:pt x="3103" y="1658"/>
                    <a:pt x="3528" y="1"/>
                  </a:cubicBezTo>
                  <a:cubicBezTo>
                    <a:pt x="3528" y="1"/>
                    <a:pt x="5053" y="3589"/>
                    <a:pt x="10956" y="2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668275" y="2171475"/>
              <a:ext cx="287300" cy="240325"/>
            </a:xfrm>
            <a:custGeom>
              <a:avLst/>
              <a:gdLst/>
              <a:ahLst/>
              <a:cxnLst/>
              <a:rect l="l" t="t" r="r" b="b"/>
              <a:pathLst>
                <a:path w="11492" h="9613" extrusionOk="0">
                  <a:moveTo>
                    <a:pt x="1314" y="2113"/>
                  </a:moveTo>
                  <a:cubicBezTo>
                    <a:pt x="1314" y="2113"/>
                    <a:pt x="3103" y="1658"/>
                    <a:pt x="3528" y="1"/>
                  </a:cubicBezTo>
                  <a:lnTo>
                    <a:pt x="3528" y="1"/>
                  </a:lnTo>
                  <a:lnTo>
                    <a:pt x="3528" y="11"/>
                  </a:lnTo>
                  <a:lnTo>
                    <a:pt x="3528" y="11"/>
                  </a:lnTo>
                  <a:lnTo>
                    <a:pt x="3528" y="11"/>
                  </a:lnTo>
                  <a:lnTo>
                    <a:pt x="3528" y="11"/>
                  </a:lnTo>
                  <a:lnTo>
                    <a:pt x="3538" y="11"/>
                  </a:lnTo>
                  <a:lnTo>
                    <a:pt x="3538" y="21"/>
                  </a:lnTo>
                  <a:lnTo>
                    <a:pt x="3538" y="31"/>
                  </a:lnTo>
                  <a:lnTo>
                    <a:pt x="3538" y="31"/>
                  </a:lnTo>
                  <a:lnTo>
                    <a:pt x="3548" y="41"/>
                  </a:lnTo>
                  <a:lnTo>
                    <a:pt x="3548" y="41"/>
                  </a:lnTo>
                  <a:lnTo>
                    <a:pt x="3548" y="52"/>
                  </a:lnTo>
                  <a:lnTo>
                    <a:pt x="3558" y="61"/>
                  </a:lnTo>
                  <a:lnTo>
                    <a:pt x="3558" y="61"/>
                  </a:lnTo>
                  <a:cubicBezTo>
                    <a:pt x="3568" y="92"/>
                    <a:pt x="3578" y="112"/>
                    <a:pt x="3598" y="153"/>
                  </a:cubicBezTo>
                  <a:lnTo>
                    <a:pt x="3598" y="153"/>
                  </a:lnTo>
                  <a:lnTo>
                    <a:pt x="3598" y="153"/>
                  </a:lnTo>
                  <a:cubicBezTo>
                    <a:pt x="3962" y="800"/>
                    <a:pt x="5700" y="3306"/>
                    <a:pt x="10592" y="2345"/>
                  </a:cubicBezTo>
                  <a:cubicBezTo>
                    <a:pt x="7843" y="3144"/>
                    <a:pt x="6155" y="2871"/>
                    <a:pt x="5125" y="2295"/>
                  </a:cubicBezTo>
                  <a:cubicBezTo>
                    <a:pt x="5104" y="2911"/>
                    <a:pt x="5053" y="3477"/>
                    <a:pt x="4973" y="3841"/>
                  </a:cubicBezTo>
                  <a:cubicBezTo>
                    <a:pt x="3780" y="3164"/>
                    <a:pt x="3416" y="5024"/>
                    <a:pt x="4720" y="5478"/>
                  </a:cubicBezTo>
                  <a:lnTo>
                    <a:pt x="4872" y="9612"/>
                  </a:lnTo>
                  <a:cubicBezTo>
                    <a:pt x="3083" y="9157"/>
                    <a:pt x="1314" y="7389"/>
                    <a:pt x="1314" y="5287"/>
                  </a:cubicBezTo>
                  <a:lnTo>
                    <a:pt x="1314" y="4731"/>
                  </a:lnTo>
                  <a:cubicBezTo>
                    <a:pt x="586" y="4650"/>
                    <a:pt x="0" y="3993"/>
                    <a:pt x="0" y="3275"/>
                  </a:cubicBezTo>
                  <a:cubicBezTo>
                    <a:pt x="0" y="2548"/>
                    <a:pt x="586" y="2022"/>
                    <a:pt x="1314" y="2113"/>
                  </a:cubicBezTo>
                  <a:close/>
                  <a:moveTo>
                    <a:pt x="11441" y="2911"/>
                  </a:moveTo>
                  <a:cubicBezTo>
                    <a:pt x="10915" y="2729"/>
                    <a:pt x="10188" y="3144"/>
                    <a:pt x="10188" y="3144"/>
                  </a:cubicBezTo>
                  <a:cubicBezTo>
                    <a:pt x="10804" y="3205"/>
                    <a:pt x="10814" y="3973"/>
                    <a:pt x="10178" y="4306"/>
                  </a:cubicBezTo>
                  <a:lnTo>
                    <a:pt x="10178" y="4731"/>
                  </a:lnTo>
                  <a:cubicBezTo>
                    <a:pt x="10906" y="4650"/>
                    <a:pt x="11492" y="3993"/>
                    <a:pt x="11492" y="3275"/>
                  </a:cubicBezTo>
                  <a:cubicBezTo>
                    <a:pt x="11492" y="3144"/>
                    <a:pt x="11471" y="3023"/>
                    <a:pt x="11441" y="29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772125" y="2335975"/>
              <a:ext cx="57625" cy="23500"/>
            </a:xfrm>
            <a:custGeom>
              <a:avLst/>
              <a:gdLst/>
              <a:ahLst/>
              <a:cxnLst/>
              <a:rect l="l" t="t" r="r" b="b"/>
              <a:pathLst>
                <a:path w="2305" h="940" extrusionOk="0">
                  <a:moveTo>
                    <a:pt x="2284" y="0"/>
                  </a:moveTo>
                  <a:cubicBezTo>
                    <a:pt x="2305" y="495"/>
                    <a:pt x="1809" y="910"/>
                    <a:pt x="1173" y="920"/>
                  </a:cubicBezTo>
                  <a:cubicBezTo>
                    <a:pt x="546" y="940"/>
                    <a:pt x="21" y="546"/>
                    <a:pt x="0" y="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786775" y="2289725"/>
              <a:ext cx="24275" cy="12650"/>
            </a:xfrm>
            <a:custGeom>
              <a:avLst/>
              <a:gdLst/>
              <a:ahLst/>
              <a:cxnLst/>
              <a:rect l="l" t="t" r="r" b="b"/>
              <a:pathLst>
                <a:path w="971" h="506" extrusionOk="0">
                  <a:moveTo>
                    <a:pt x="971" y="496"/>
                  </a:moveTo>
                  <a:cubicBezTo>
                    <a:pt x="971" y="496"/>
                    <a:pt x="769" y="1"/>
                    <a:pt x="385" y="41"/>
                  </a:cubicBezTo>
                  <a:cubicBezTo>
                    <a:pt x="1" y="92"/>
                    <a:pt x="233" y="506"/>
                    <a:pt x="233" y="506"/>
                  </a:cubicBezTo>
                  <a:cubicBezTo>
                    <a:pt x="364" y="122"/>
                    <a:pt x="738" y="355"/>
                    <a:pt x="971" y="4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713250" y="2201800"/>
              <a:ext cx="56875" cy="14675"/>
            </a:xfrm>
            <a:custGeom>
              <a:avLst/>
              <a:gdLst/>
              <a:ahLst/>
              <a:cxnLst/>
              <a:rect l="l" t="t" r="r" b="b"/>
              <a:pathLst>
                <a:path w="2275" h="587" extrusionOk="0">
                  <a:moveTo>
                    <a:pt x="0" y="587"/>
                  </a:moveTo>
                  <a:lnTo>
                    <a:pt x="2275" y="587"/>
                  </a:lnTo>
                  <a:cubicBezTo>
                    <a:pt x="2275" y="587"/>
                    <a:pt x="2264" y="243"/>
                    <a:pt x="1759" y="122"/>
                  </a:cubicBezTo>
                  <a:cubicBezTo>
                    <a:pt x="1253" y="0"/>
                    <a:pt x="0" y="587"/>
                    <a:pt x="0" y="587"/>
                  </a:cubicBez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836300" y="2201800"/>
              <a:ext cx="56850" cy="14675"/>
            </a:xfrm>
            <a:custGeom>
              <a:avLst/>
              <a:gdLst/>
              <a:ahLst/>
              <a:cxnLst/>
              <a:rect l="l" t="t" r="r" b="b"/>
              <a:pathLst>
                <a:path w="2274" h="587" extrusionOk="0">
                  <a:moveTo>
                    <a:pt x="2274" y="587"/>
                  </a:moveTo>
                  <a:lnTo>
                    <a:pt x="0" y="587"/>
                  </a:lnTo>
                  <a:cubicBezTo>
                    <a:pt x="0" y="587"/>
                    <a:pt x="10" y="243"/>
                    <a:pt x="515" y="122"/>
                  </a:cubicBezTo>
                  <a:cubicBezTo>
                    <a:pt x="1021" y="0"/>
                    <a:pt x="2274" y="587"/>
                    <a:pt x="2274" y="587"/>
                  </a:cubicBez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703900" y="2207875"/>
              <a:ext cx="183200" cy="73550"/>
            </a:xfrm>
            <a:custGeom>
              <a:avLst/>
              <a:gdLst/>
              <a:ahLst/>
              <a:cxnLst/>
              <a:rect l="l" t="t" r="r" b="b"/>
              <a:pathLst>
                <a:path w="7328" h="2942" extrusionOk="0">
                  <a:moveTo>
                    <a:pt x="1476" y="0"/>
                  </a:moveTo>
                  <a:cubicBezTo>
                    <a:pt x="1880" y="0"/>
                    <a:pt x="2244" y="162"/>
                    <a:pt x="2507" y="435"/>
                  </a:cubicBezTo>
                  <a:cubicBezTo>
                    <a:pt x="2780" y="698"/>
                    <a:pt x="2941" y="1062"/>
                    <a:pt x="2941" y="1466"/>
                  </a:cubicBezTo>
                  <a:cubicBezTo>
                    <a:pt x="2941" y="1870"/>
                    <a:pt x="2780" y="2244"/>
                    <a:pt x="2507" y="2506"/>
                  </a:cubicBezTo>
                  <a:cubicBezTo>
                    <a:pt x="2244" y="2769"/>
                    <a:pt x="1880" y="2941"/>
                    <a:pt x="1476" y="2941"/>
                  </a:cubicBezTo>
                  <a:cubicBezTo>
                    <a:pt x="1061" y="2941"/>
                    <a:pt x="698" y="2769"/>
                    <a:pt x="435" y="2506"/>
                  </a:cubicBezTo>
                  <a:cubicBezTo>
                    <a:pt x="162" y="2244"/>
                    <a:pt x="1" y="1870"/>
                    <a:pt x="1" y="1466"/>
                  </a:cubicBezTo>
                  <a:cubicBezTo>
                    <a:pt x="1" y="1062"/>
                    <a:pt x="162" y="698"/>
                    <a:pt x="435" y="435"/>
                  </a:cubicBezTo>
                  <a:cubicBezTo>
                    <a:pt x="698" y="162"/>
                    <a:pt x="1061" y="0"/>
                    <a:pt x="1476" y="0"/>
                  </a:cubicBezTo>
                  <a:close/>
                  <a:moveTo>
                    <a:pt x="5862" y="0"/>
                  </a:moveTo>
                  <a:cubicBezTo>
                    <a:pt x="6267" y="0"/>
                    <a:pt x="6630" y="162"/>
                    <a:pt x="6903" y="435"/>
                  </a:cubicBezTo>
                  <a:cubicBezTo>
                    <a:pt x="7166" y="698"/>
                    <a:pt x="7327" y="1062"/>
                    <a:pt x="7327" y="1466"/>
                  </a:cubicBezTo>
                  <a:cubicBezTo>
                    <a:pt x="7327" y="1870"/>
                    <a:pt x="7166" y="2244"/>
                    <a:pt x="6903" y="2506"/>
                  </a:cubicBezTo>
                  <a:cubicBezTo>
                    <a:pt x="6630" y="2769"/>
                    <a:pt x="6267" y="2941"/>
                    <a:pt x="5862" y="2941"/>
                  </a:cubicBezTo>
                  <a:cubicBezTo>
                    <a:pt x="5458" y="2941"/>
                    <a:pt x="5084" y="2769"/>
                    <a:pt x="4821" y="2506"/>
                  </a:cubicBezTo>
                  <a:cubicBezTo>
                    <a:pt x="4558" y="2244"/>
                    <a:pt x="4397" y="1870"/>
                    <a:pt x="4397" y="1466"/>
                  </a:cubicBezTo>
                  <a:cubicBezTo>
                    <a:pt x="4397" y="1062"/>
                    <a:pt x="4558" y="698"/>
                    <a:pt x="4821" y="435"/>
                  </a:cubicBezTo>
                  <a:cubicBezTo>
                    <a:pt x="5084" y="162"/>
                    <a:pt x="5458" y="0"/>
                    <a:pt x="5862" y="0"/>
                  </a:cubicBezTo>
                  <a:close/>
                  <a:moveTo>
                    <a:pt x="6792" y="536"/>
                  </a:moveTo>
                  <a:cubicBezTo>
                    <a:pt x="6559" y="294"/>
                    <a:pt x="6226" y="142"/>
                    <a:pt x="5862" y="142"/>
                  </a:cubicBezTo>
                  <a:cubicBezTo>
                    <a:pt x="5499" y="142"/>
                    <a:pt x="5165" y="294"/>
                    <a:pt x="4922" y="536"/>
                  </a:cubicBezTo>
                  <a:cubicBezTo>
                    <a:pt x="4680" y="768"/>
                    <a:pt x="4538" y="1102"/>
                    <a:pt x="4538" y="1466"/>
                  </a:cubicBezTo>
                  <a:cubicBezTo>
                    <a:pt x="4538" y="1839"/>
                    <a:pt x="4680" y="2163"/>
                    <a:pt x="4922" y="2405"/>
                  </a:cubicBezTo>
                  <a:cubicBezTo>
                    <a:pt x="5165" y="2648"/>
                    <a:pt x="5499" y="2789"/>
                    <a:pt x="5862" y="2789"/>
                  </a:cubicBezTo>
                  <a:cubicBezTo>
                    <a:pt x="6226" y="2789"/>
                    <a:pt x="6559" y="2648"/>
                    <a:pt x="6792" y="2405"/>
                  </a:cubicBezTo>
                  <a:cubicBezTo>
                    <a:pt x="7035" y="2163"/>
                    <a:pt x="7186" y="1839"/>
                    <a:pt x="7186" y="1466"/>
                  </a:cubicBezTo>
                  <a:cubicBezTo>
                    <a:pt x="7186" y="1102"/>
                    <a:pt x="7035" y="768"/>
                    <a:pt x="6792" y="536"/>
                  </a:cubicBezTo>
                  <a:close/>
                  <a:moveTo>
                    <a:pt x="2406" y="536"/>
                  </a:moveTo>
                  <a:cubicBezTo>
                    <a:pt x="2163" y="294"/>
                    <a:pt x="1840" y="142"/>
                    <a:pt x="1476" y="142"/>
                  </a:cubicBezTo>
                  <a:cubicBezTo>
                    <a:pt x="1102" y="142"/>
                    <a:pt x="778" y="294"/>
                    <a:pt x="536" y="536"/>
                  </a:cubicBezTo>
                  <a:cubicBezTo>
                    <a:pt x="293" y="768"/>
                    <a:pt x="142" y="1102"/>
                    <a:pt x="142" y="1466"/>
                  </a:cubicBezTo>
                  <a:cubicBezTo>
                    <a:pt x="142" y="1839"/>
                    <a:pt x="293" y="2163"/>
                    <a:pt x="536" y="2405"/>
                  </a:cubicBezTo>
                  <a:cubicBezTo>
                    <a:pt x="778" y="2648"/>
                    <a:pt x="1102" y="2789"/>
                    <a:pt x="1476" y="2789"/>
                  </a:cubicBezTo>
                  <a:cubicBezTo>
                    <a:pt x="1840" y="2789"/>
                    <a:pt x="2163" y="2648"/>
                    <a:pt x="2406" y="2405"/>
                  </a:cubicBezTo>
                  <a:cubicBezTo>
                    <a:pt x="2649" y="2163"/>
                    <a:pt x="2800" y="1839"/>
                    <a:pt x="2800" y="1466"/>
                  </a:cubicBezTo>
                  <a:cubicBezTo>
                    <a:pt x="2800" y="1102"/>
                    <a:pt x="2649" y="768"/>
                    <a:pt x="2406" y="5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531600" y="2503225"/>
              <a:ext cx="148075" cy="313575"/>
            </a:xfrm>
            <a:custGeom>
              <a:avLst/>
              <a:gdLst/>
              <a:ahLst/>
              <a:cxnLst/>
              <a:rect l="l" t="t" r="r" b="b"/>
              <a:pathLst>
                <a:path w="5923" h="12543" extrusionOk="0">
                  <a:moveTo>
                    <a:pt x="5922" y="839"/>
                  </a:moveTo>
                  <a:lnTo>
                    <a:pt x="5255" y="1"/>
                  </a:lnTo>
                  <a:lnTo>
                    <a:pt x="0" y="9996"/>
                  </a:lnTo>
                  <a:lnTo>
                    <a:pt x="5316" y="125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332500" y="2367050"/>
              <a:ext cx="293600" cy="467200"/>
            </a:xfrm>
            <a:custGeom>
              <a:avLst/>
              <a:gdLst/>
              <a:ahLst/>
              <a:cxnLst/>
              <a:rect l="l" t="t" r="r" b="b"/>
              <a:pathLst>
                <a:path w="11744" h="18688" extrusionOk="0">
                  <a:moveTo>
                    <a:pt x="11542" y="14766"/>
                  </a:moveTo>
                  <a:cubicBezTo>
                    <a:pt x="11744" y="16959"/>
                    <a:pt x="11309" y="17737"/>
                    <a:pt x="10693" y="18212"/>
                  </a:cubicBezTo>
                  <a:cubicBezTo>
                    <a:pt x="10086" y="18687"/>
                    <a:pt x="7903" y="16949"/>
                    <a:pt x="7246" y="14614"/>
                  </a:cubicBezTo>
                  <a:cubicBezTo>
                    <a:pt x="6590" y="12290"/>
                    <a:pt x="5923" y="4680"/>
                    <a:pt x="5923" y="4680"/>
                  </a:cubicBezTo>
                  <a:lnTo>
                    <a:pt x="3123" y="3942"/>
                  </a:lnTo>
                  <a:lnTo>
                    <a:pt x="1061" y="3406"/>
                  </a:lnTo>
                  <a:lnTo>
                    <a:pt x="839" y="2942"/>
                  </a:lnTo>
                  <a:cubicBezTo>
                    <a:pt x="910" y="2810"/>
                    <a:pt x="2628" y="2466"/>
                    <a:pt x="2628" y="2466"/>
                  </a:cubicBezTo>
                  <a:cubicBezTo>
                    <a:pt x="2628" y="2466"/>
                    <a:pt x="991" y="2385"/>
                    <a:pt x="495" y="2385"/>
                  </a:cubicBezTo>
                  <a:cubicBezTo>
                    <a:pt x="0" y="2385"/>
                    <a:pt x="273" y="2021"/>
                    <a:pt x="273" y="2021"/>
                  </a:cubicBezTo>
                  <a:cubicBezTo>
                    <a:pt x="1000" y="1738"/>
                    <a:pt x="1890" y="1729"/>
                    <a:pt x="1890" y="1729"/>
                  </a:cubicBezTo>
                  <a:cubicBezTo>
                    <a:pt x="1557" y="1637"/>
                    <a:pt x="980" y="1668"/>
                    <a:pt x="980" y="1668"/>
                  </a:cubicBezTo>
                  <a:cubicBezTo>
                    <a:pt x="667" y="1587"/>
                    <a:pt x="879" y="1284"/>
                    <a:pt x="1112" y="1223"/>
                  </a:cubicBezTo>
                  <a:cubicBezTo>
                    <a:pt x="2426" y="1011"/>
                    <a:pt x="3830" y="1294"/>
                    <a:pt x="4649" y="1516"/>
                  </a:cubicBezTo>
                  <a:cubicBezTo>
                    <a:pt x="4366" y="1203"/>
                    <a:pt x="4103" y="900"/>
                    <a:pt x="3972" y="718"/>
                  </a:cubicBezTo>
                  <a:cubicBezTo>
                    <a:pt x="3648" y="263"/>
                    <a:pt x="4315" y="0"/>
                    <a:pt x="4315" y="0"/>
                  </a:cubicBezTo>
                  <a:cubicBezTo>
                    <a:pt x="4598" y="354"/>
                    <a:pt x="5872" y="1042"/>
                    <a:pt x="5872" y="1042"/>
                  </a:cubicBezTo>
                  <a:lnTo>
                    <a:pt x="7246" y="3932"/>
                  </a:lnTo>
                  <a:lnTo>
                    <a:pt x="7499" y="4235"/>
                  </a:lnTo>
                  <a:cubicBezTo>
                    <a:pt x="8600" y="6792"/>
                    <a:pt x="11349" y="12573"/>
                    <a:pt x="11542" y="147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510375" y="2714975"/>
              <a:ext cx="115725" cy="119275"/>
            </a:xfrm>
            <a:custGeom>
              <a:avLst/>
              <a:gdLst/>
              <a:ahLst/>
              <a:cxnLst/>
              <a:rect l="l" t="t" r="r" b="b"/>
              <a:pathLst>
                <a:path w="4629" h="4771" extrusionOk="0">
                  <a:moveTo>
                    <a:pt x="4427" y="849"/>
                  </a:moveTo>
                  <a:cubicBezTo>
                    <a:pt x="4629" y="3042"/>
                    <a:pt x="4194" y="3820"/>
                    <a:pt x="3578" y="4295"/>
                  </a:cubicBezTo>
                  <a:cubicBezTo>
                    <a:pt x="2971" y="4770"/>
                    <a:pt x="788" y="3032"/>
                    <a:pt x="131" y="697"/>
                  </a:cubicBezTo>
                  <a:cubicBezTo>
                    <a:pt x="91" y="546"/>
                    <a:pt x="41" y="364"/>
                    <a:pt x="0" y="162"/>
                  </a:cubicBezTo>
                  <a:cubicBezTo>
                    <a:pt x="627" y="1658"/>
                    <a:pt x="1910" y="3244"/>
                    <a:pt x="3022" y="2911"/>
                  </a:cubicBezTo>
                  <a:cubicBezTo>
                    <a:pt x="3982" y="2617"/>
                    <a:pt x="4225" y="950"/>
                    <a:pt x="4275" y="0"/>
                  </a:cubicBezTo>
                  <a:cubicBezTo>
                    <a:pt x="4356" y="313"/>
                    <a:pt x="4407" y="607"/>
                    <a:pt x="4427" y="849"/>
                  </a:cubicBezTo>
                  <a:close/>
                </a:path>
              </a:pathLst>
            </a:custGeom>
            <a:solidFill>
              <a:srgbClr val="554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564950" y="2465075"/>
              <a:ext cx="435850" cy="489675"/>
            </a:xfrm>
            <a:custGeom>
              <a:avLst/>
              <a:gdLst/>
              <a:ahLst/>
              <a:cxnLst/>
              <a:rect l="l" t="t" r="r" b="b"/>
              <a:pathLst>
                <a:path w="17434" h="19587" extrusionOk="0">
                  <a:moveTo>
                    <a:pt x="12663" y="0"/>
                  </a:moveTo>
                  <a:lnTo>
                    <a:pt x="17433" y="1941"/>
                  </a:lnTo>
                  <a:lnTo>
                    <a:pt x="15291" y="19587"/>
                  </a:lnTo>
                  <a:lnTo>
                    <a:pt x="2891" y="19263"/>
                  </a:lnTo>
                  <a:lnTo>
                    <a:pt x="2577" y="10724"/>
                  </a:lnTo>
                  <a:cubicBezTo>
                    <a:pt x="0" y="9440"/>
                    <a:pt x="1253" y="5135"/>
                    <a:pt x="3457" y="3730"/>
                  </a:cubicBezTo>
                  <a:lnTo>
                    <a:pt x="3921" y="1527"/>
                  </a:lnTo>
                  <a:lnTo>
                    <a:pt x="7630" y="0"/>
                  </a:lnTo>
                  <a:lnTo>
                    <a:pt x="7893" y="0"/>
                  </a:lnTo>
                  <a:cubicBezTo>
                    <a:pt x="7893" y="0"/>
                    <a:pt x="8085" y="981"/>
                    <a:pt x="9813" y="981"/>
                  </a:cubicBezTo>
                  <a:cubicBezTo>
                    <a:pt x="11542" y="981"/>
                    <a:pt x="12178" y="0"/>
                    <a:pt x="12178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662475" y="2572975"/>
              <a:ext cx="331250" cy="381775"/>
            </a:xfrm>
            <a:custGeom>
              <a:avLst/>
              <a:gdLst/>
              <a:ahLst/>
              <a:cxnLst/>
              <a:rect l="l" t="t" r="r" b="b"/>
              <a:pathLst>
                <a:path w="13250" h="15271" extrusionOk="0">
                  <a:moveTo>
                    <a:pt x="13249" y="0"/>
                  </a:moveTo>
                  <a:lnTo>
                    <a:pt x="11390" y="15271"/>
                  </a:lnTo>
                  <a:lnTo>
                    <a:pt x="9470" y="15221"/>
                  </a:lnTo>
                  <a:cubicBezTo>
                    <a:pt x="9712" y="14250"/>
                    <a:pt x="12027" y="9703"/>
                    <a:pt x="9894" y="7570"/>
                  </a:cubicBezTo>
                  <a:cubicBezTo>
                    <a:pt x="8358" y="7832"/>
                    <a:pt x="6387" y="7044"/>
                    <a:pt x="6387" y="7044"/>
                  </a:cubicBezTo>
                  <a:cubicBezTo>
                    <a:pt x="12229" y="7509"/>
                    <a:pt x="11481" y="4032"/>
                    <a:pt x="11430" y="394"/>
                  </a:cubicBezTo>
                  <a:cubicBezTo>
                    <a:pt x="11430" y="394"/>
                    <a:pt x="12239" y="212"/>
                    <a:pt x="13249" y="0"/>
                  </a:cubicBezTo>
                  <a:close/>
                  <a:moveTo>
                    <a:pt x="0" y="6630"/>
                  </a:moveTo>
                  <a:cubicBezTo>
                    <a:pt x="0" y="6630"/>
                    <a:pt x="1637" y="7206"/>
                    <a:pt x="4023" y="6498"/>
                  </a:cubicBezTo>
                  <a:cubicBezTo>
                    <a:pt x="4023" y="6498"/>
                    <a:pt x="2244" y="8227"/>
                    <a:pt x="0" y="66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801175" y="2439300"/>
              <a:ext cx="106125" cy="207975"/>
            </a:xfrm>
            <a:custGeom>
              <a:avLst/>
              <a:gdLst/>
              <a:ahLst/>
              <a:cxnLst/>
              <a:rect l="l" t="t" r="r" b="b"/>
              <a:pathLst>
                <a:path w="4245" h="8319" extrusionOk="0">
                  <a:moveTo>
                    <a:pt x="4245" y="1628"/>
                  </a:moveTo>
                  <a:lnTo>
                    <a:pt x="3174" y="1"/>
                  </a:lnTo>
                  <a:lnTo>
                    <a:pt x="0" y="8319"/>
                  </a:lnTo>
                  <a:lnTo>
                    <a:pt x="3063" y="6035"/>
                  </a:lnTo>
                  <a:lnTo>
                    <a:pt x="2436" y="4599"/>
                  </a:lnTo>
                  <a:lnTo>
                    <a:pt x="3467" y="4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1735225" y="2442850"/>
              <a:ext cx="65975" cy="204425"/>
            </a:xfrm>
            <a:custGeom>
              <a:avLst/>
              <a:gdLst/>
              <a:ahLst/>
              <a:cxnLst/>
              <a:rect l="l" t="t" r="r" b="b"/>
              <a:pathLst>
                <a:path w="2639" h="8177" extrusionOk="0">
                  <a:moveTo>
                    <a:pt x="860" y="0"/>
                  </a:moveTo>
                  <a:lnTo>
                    <a:pt x="2638" y="8177"/>
                  </a:lnTo>
                  <a:lnTo>
                    <a:pt x="264" y="5306"/>
                  </a:lnTo>
                  <a:lnTo>
                    <a:pt x="799" y="4386"/>
                  </a:lnTo>
                  <a:lnTo>
                    <a:pt x="1" y="4366"/>
                  </a:lnTo>
                  <a:lnTo>
                    <a:pt x="41" y="13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1760643" y="2461865"/>
              <a:ext cx="110637" cy="188613"/>
            </a:xfrm>
            <a:custGeom>
              <a:avLst/>
              <a:gdLst/>
              <a:ahLst/>
              <a:cxnLst/>
              <a:rect l="l" t="t" r="r" b="b"/>
              <a:pathLst>
                <a:path w="4275" h="7288" extrusionOk="0">
                  <a:moveTo>
                    <a:pt x="0" y="21"/>
                  </a:moveTo>
                  <a:lnTo>
                    <a:pt x="1546" y="7288"/>
                  </a:lnTo>
                  <a:lnTo>
                    <a:pt x="4275" y="0"/>
                  </a:lnTo>
                  <a:cubicBezTo>
                    <a:pt x="4275" y="0"/>
                    <a:pt x="3639" y="981"/>
                    <a:pt x="1910" y="981"/>
                  </a:cubicBezTo>
                  <a:cubicBezTo>
                    <a:pt x="324" y="981"/>
                    <a:pt x="30" y="152"/>
                    <a:pt x="0" y="21"/>
                  </a:cubicBezTo>
                  <a:close/>
                </a:path>
              </a:pathLst>
            </a:custGeom>
            <a:solidFill>
              <a:srgbClr val="556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1636200" y="2575000"/>
              <a:ext cx="57875" cy="42475"/>
            </a:xfrm>
            <a:custGeom>
              <a:avLst/>
              <a:gdLst/>
              <a:ahLst/>
              <a:cxnLst/>
              <a:rect l="l" t="t" r="r" b="b"/>
              <a:pathLst>
                <a:path w="2315" h="1699" extrusionOk="0">
                  <a:moveTo>
                    <a:pt x="1152" y="162"/>
                  </a:moveTo>
                  <a:cubicBezTo>
                    <a:pt x="1789" y="0"/>
                    <a:pt x="2314" y="172"/>
                    <a:pt x="2314" y="556"/>
                  </a:cubicBezTo>
                  <a:cubicBezTo>
                    <a:pt x="2314" y="930"/>
                    <a:pt x="1789" y="1364"/>
                    <a:pt x="1152" y="1526"/>
                  </a:cubicBezTo>
                  <a:cubicBezTo>
                    <a:pt x="515" y="1698"/>
                    <a:pt x="0" y="1516"/>
                    <a:pt x="0" y="1142"/>
                  </a:cubicBezTo>
                  <a:cubicBezTo>
                    <a:pt x="0" y="768"/>
                    <a:pt x="515" y="324"/>
                    <a:pt x="1152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1938625" y="2513575"/>
              <a:ext cx="183450" cy="271900"/>
            </a:xfrm>
            <a:custGeom>
              <a:avLst/>
              <a:gdLst/>
              <a:ahLst/>
              <a:cxnLst/>
              <a:rect l="l" t="t" r="r" b="b"/>
              <a:pathLst>
                <a:path w="7338" h="10876" extrusionOk="0">
                  <a:moveTo>
                    <a:pt x="0" y="1214"/>
                  </a:moveTo>
                  <a:lnTo>
                    <a:pt x="2486" y="1"/>
                  </a:lnTo>
                  <a:lnTo>
                    <a:pt x="6226" y="8005"/>
                  </a:lnTo>
                  <a:cubicBezTo>
                    <a:pt x="6580" y="7945"/>
                    <a:pt x="6964" y="7965"/>
                    <a:pt x="7085" y="8308"/>
                  </a:cubicBezTo>
                  <a:cubicBezTo>
                    <a:pt x="7337" y="9006"/>
                    <a:pt x="5226" y="10875"/>
                    <a:pt x="5226" y="10875"/>
                  </a:cubicBezTo>
                  <a:lnTo>
                    <a:pt x="5377" y="9370"/>
                  </a:lnTo>
                  <a:lnTo>
                    <a:pt x="2376" y="10765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1871400" y="2726825"/>
              <a:ext cx="248150" cy="227425"/>
            </a:xfrm>
            <a:custGeom>
              <a:avLst/>
              <a:gdLst/>
              <a:ahLst/>
              <a:cxnLst/>
              <a:rect l="l" t="t" r="r" b="b"/>
              <a:pathLst>
                <a:path w="9926" h="9097" extrusionOk="0">
                  <a:moveTo>
                    <a:pt x="5519" y="1871"/>
                  </a:moveTo>
                  <a:cubicBezTo>
                    <a:pt x="7005" y="820"/>
                    <a:pt x="8632" y="1"/>
                    <a:pt x="9279" y="274"/>
                  </a:cubicBezTo>
                  <a:cubicBezTo>
                    <a:pt x="9925" y="537"/>
                    <a:pt x="8865" y="3730"/>
                    <a:pt x="7338" y="5287"/>
                  </a:cubicBezTo>
                  <a:cubicBezTo>
                    <a:pt x="5994" y="6671"/>
                    <a:pt x="3043" y="8683"/>
                    <a:pt x="2406" y="9097"/>
                  </a:cubicBezTo>
                  <a:lnTo>
                    <a:pt x="1" y="9036"/>
                  </a:lnTo>
                  <a:cubicBezTo>
                    <a:pt x="1507" y="6974"/>
                    <a:pt x="3811" y="3073"/>
                    <a:pt x="5519" y="18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1987400" y="2725575"/>
              <a:ext cx="123050" cy="67750"/>
            </a:xfrm>
            <a:custGeom>
              <a:avLst/>
              <a:gdLst/>
              <a:ahLst/>
              <a:cxnLst/>
              <a:rect l="l" t="t" r="r" b="b"/>
              <a:pathLst>
                <a:path w="4922" h="2710" extrusionOk="0">
                  <a:moveTo>
                    <a:pt x="879" y="1921"/>
                  </a:moveTo>
                  <a:cubicBezTo>
                    <a:pt x="2365" y="870"/>
                    <a:pt x="3992" y="51"/>
                    <a:pt x="4639" y="324"/>
                  </a:cubicBezTo>
                  <a:cubicBezTo>
                    <a:pt x="4922" y="435"/>
                    <a:pt x="4881" y="1092"/>
                    <a:pt x="4618" y="1931"/>
                  </a:cubicBezTo>
                  <a:cubicBezTo>
                    <a:pt x="4871" y="1"/>
                    <a:pt x="20" y="2699"/>
                    <a:pt x="0" y="2709"/>
                  </a:cubicBezTo>
                  <a:cubicBezTo>
                    <a:pt x="303" y="2386"/>
                    <a:pt x="596" y="2112"/>
                    <a:pt x="879" y="19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1948225" y="2582825"/>
              <a:ext cx="47275" cy="190275"/>
            </a:xfrm>
            <a:custGeom>
              <a:avLst/>
              <a:gdLst/>
              <a:ahLst/>
              <a:cxnLst/>
              <a:rect l="l" t="t" r="r" b="b"/>
              <a:pathLst>
                <a:path w="1891" h="7611" extrusionOk="0">
                  <a:moveTo>
                    <a:pt x="0" y="0"/>
                  </a:moveTo>
                  <a:lnTo>
                    <a:pt x="1891" y="7611"/>
                  </a:lnTo>
                  <a:cubicBezTo>
                    <a:pt x="1891" y="7611"/>
                    <a:pt x="1608" y="2941"/>
                    <a:pt x="0" y="0"/>
                  </a:cubicBezTo>
                  <a:close/>
                </a:path>
              </a:pathLst>
            </a:custGeom>
            <a:solidFill>
              <a:srgbClr val="DBC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1429000" y="2775100"/>
              <a:ext cx="146325" cy="80875"/>
            </a:xfrm>
            <a:custGeom>
              <a:avLst/>
              <a:gdLst/>
              <a:ahLst/>
              <a:cxnLst/>
              <a:rect l="l" t="t" r="r" b="b"/>
              <a:pathLst>
                <a:path w="5853" h="3235" extrusionOk="0">
                  <a:moveTo>
                    <a:pt x="819" y="162"/>
                  </a:moveTo>
                  <a:lnTo>
                    <a:pt x="4892" y="10"/>
                  </a:lnTo>
                  <a:cubicBezTo>
                    <a:pt x="5104" y="0"/>
                    <a:pt x="5297" y="162"/>
                    <a:pt x="5327" y="385"/>
                  </a:cubicBezTo>
                  <a:lnTo>
                    <a:pt x="5508" y="1809"/>
                  </a:lnTo>
                  <a:cubicBezTo>
                    <a:pt x="5600" y="1829"/>
                    <a:pt x="5670" y="1901"/>
                    <a:pt x="5690" y="1991"/>
                  </a:cubicBezTo>
                  <a:lnTo>
                    <a:pt x="5832" y="2830"/>
                  </a:lnTo>
                  <a:cubicBezTo>
                    <a:pt x="5852" y="2931"/>
                    <a:pt x="5782" y="3022"/>
                    <a:pt x="5681" y="3022"/>
                  </a:cubicBezTo>
                  <a:lnTo>
                    <a:pt x="4781" y="3053"/>
                  </a:lnTo>
                  <a:cubicBezTo>
                    <a:pt x="4680" y="3062"/>
                    <a:pt x="4579" y="2981"/>
                    <a:pt x="4569" y="2880"/>
                  </a:cubicBezTo>
                  <a:lnTo>
                    <a:pt x="4417" y="2031"/>
                  </a:lnTo>
                  <a:cubicBezTo>
                    <a:pt x="4407" y="1930"/>
                    <a:pt x="4468" y="1850"/>
                    <a:pt x="4569" y="1840"/>
                  </a:cubicBezTo>
                  <a:lnTo>
                    <a:pt x="4488" y="1183"/>
                  </a:lnTo>
                  <a:cubicBezTo>
                    <a:pt x="4457" y="960"/>
                    <a:pt x="4266" y="798"/>
                    <a:pt x="4053" y="809"/>
                  </a:cubicBezTo>
                  <a:lnTo>
                    <a:pt x="1679" y="900"/>
                  </a:lnTo>
                  <a:cubicBezTo>
                    <a:pt x="1466" y="910"/>
                    <a:pt x="1284" y="1072"/>
                    <a:pt x="1274" y="1294"/>
                  </a:cubicBezTo>
                  <a:lnTo>
                    <a:pt x="1214" y="1971"/>
                  </a:lnTo>
                  <a:cubicBezTo>
                    <a:pt x="1304" y="1971"/>
                    <a:pt x="1375" y="2052"/>
                    <a:pt x="1365" y="2143"/>
                  </a:cubicBezTo>
                  <a:lnTo>
                    <a:pt x="1284" y="3002"/>
                  </a:lnTo>
                  <a:cubicBezTo>
                    <a:pt x="1274" y="3103"/>
                    <a:pt x="1183" y="3194"/>
                    <a:pt x="1082" y="3194"/>
                  </a:cubicBezTo>
                  <a:lnTo>
                    <a:pt x="183" y="3224"/>
                  </a:lnTo>
                  <a:cubicBezTo>
                    <a:pt x="82" y="3235"/>
                    <a:pt x="1" y="3154"/>
                    <a:pt x="11" y="3053"/>
                  </a:cubicBezTo>
                  <a:lnTo>
                    <a:pt x="91" y="2193"/>
                  </a:lnTo>
                  <a:cubicBezTo>
                    <a:pt x="102" y="2092"/>
                    <a:pt x="192" y="2002"/>
                    <a:pt x="294" y="2002"/>
                  </a:cubicBezTo>
                  <a:lnTo>
                    <a:pt x="294" y="2002"/>
                  </a:lnTo>
                  <a:lnTo>
                    <a:pt x="405" y="556"/>
                  </a:lnTo>
                  <a:cubicBezTo>
                    <a:pt x="425" y="344"/>
                    <a:pt x="597" y="172"/>
                    <a:pt x="819" y="162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1316050" y="2821600"/>
              <a:ext cx="380025" cy="126600"/>
            </a:xfrm>
            <a:custGeom>
              <a:avLst/>
              <a:gdLst/>
              <a:ahLst/>
              <a:cxnLst/>
              <a:rect l="l" t="t" r="r" b="b"/>
              <a:pathLst>
                <a:path w="15201" h="5064" extrusionOk="0">
                  <a:moveTo>
                    <a:pt x="729" y="515"/>
                  </a:moveTo>
                  <a:lnTo>
                    <a:pt x="14271" y="10"/>
                  </a:lnTo>
                  <a:cubicBezTo>
                    <a:pt x="14675" y="0"/>
                    <a:pt x="15019" y="313"/>
                    <a:pt x="15039" y="717"/>
                  </a:cubicBezTo>
                  <a:lnTo>
                    <a:pt x="15201" y="5063"/>
                  </a:lnTo>
                  <a:lnTo>
                    <a:pt x="223" y="4679"/>
                  </a:lnTo>
                  <a:lnTo>
                    <a:pt x="142" y="4679"/>
                  </a:lnTo>
                  <a:lnTo>
                    <a:pt x="21" y="1273"/>
                  </a:lnTo>
                  <a:cubicBezTo>
                    <a:pt x="1" y="869"/>
                    <a:pt x="324" y="526"/>
                    <a:pt x="729" y="515"/>
                  </a:cubicBezTo>
                  <a:close/>
                </a:path>
              </a:pathLst>
            </a:custGeom>
            <a:solidFill>
              <a:srgbClr val="BC3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1316050" y="2825625"/>
              <a:ext cx="258250" cy="119525"/>
            </a:xfrm>
            <a:custGeom>
              <a:avLst/>
              <a:gdLst/>
              <a:ahLst/>
              <a:cxnLst/>
              <a:rect l="l" t="t" r="r" b="b"/>
              <a:pathLst>
                <a:path w="10330" h="4781" extrusionOk="0">
                  <a:moveTo>
                    <a:pt x="729" y="354"/>
                  </a:moveTo>
                  <a:lnTo>
                    <a:pt x="10148" y="1"/>
                  </a:lnTo>
                  <a:cubicBezTo>
                    <a:pt x="10188" y="112"/>
                    <a:pt x="10219" y="223"/>
                    <a:pt x="10219" y="354"/>
                  </a:cubicBezTo>
                  <a:lnTo>
                    <a:pt x="10330" y="4781"/>
                  </a:lnTo>
                  <a:lnTo>
                    <a:pt x="223" y="4518"/>
                  </a:lnTo>
                  <a:lnTo>
                    <a:pt x="142" y="4518"/>
                  </a:lnTo>
                  <a:lnTo>
                    <a:pt x="21" y="1112"/>
                  </a:lnTo>
                  <a:cubicBezTo>
                    <a:pt x="1" y="708"/>
                    <a:pt x="324" y="365"/>
                    <a:pt x="729" y="354"/>
                  </a:cubicBezTo>
                  <a:close/>
                </a:path>
              </a:pathLst>
            </a:custGeom>
            <a:solidFill>
              <a:srgbClr val="C94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1441650" y="2887525"/>
              <a:ext cx="132150" cy="57625"/>
            </a:xfrm>
            <a:custGeom>
              <a:avLst/>
              <a:gdLst/>
              <a:ahLst/>
              <a:cxnLst/>
              <a:rect l="l" t="t" r="r" b="b"/>
              <a:pathLst>
                <a:path w="5286" h="2305" extrusionOk="0">
                  <a:moveTo>
                    <a:pt x="5276" y="1880"/>
                  </a:moveTo>
                  <a:lnTo>
                    <a:pt x="5285" y="2305"/>
                  </a:lnTo>
                  <a:lnTo>
                    <a:pt x="0" y="2163"/>
                  </a:lnTo>
                  <a:lnTo>
                    <a:pt x="0" y="2073"/>
                  </a:lnTo>
                  <a:cubicBezTo>
                    <a:pt x="0" y="1951"/>
                    <a:pt x="91" y="1850"/>
                    <a:pt x="202" y="1850"/>
                  </a:cubicBezTo>
                  <a:lnTo>
                    <a:pt x="1728" y="1790"/>
                  </a:lnTo>
                  <a:lnTo>
                    <a:pt x="1667" y="274"/>
                  </a:lnTo>
                  <a:cubicBezTo>
                    <a:pt x="1667" y="152"/>
                    <a:pt x="1759" y="61"/>
                    <a:pt x="1880" y="51"/>
                  </a:cubicBezTo>
                  <a:lnTo>
                    <a:pt x="3254" y="0"/>
                  </a:lnTo>
                  <a:cubicBezTo>
                    <a:pt x="3376" y="0"/>
                    <a:pt x="3466" y="92"/>
                    <a:pt x="3477" y="203"/>
                  </a:cubicBezTo>
                  <a:lnTo>
                    <a:pt x="3527" y="1729"/>
                  </a:lnTo>
                  <a:lnTo>
                    <a:pt x="5053" y="1668"/>
                  </a:lnTo>
                  <a:cubicBezTo>
                    <a:pt x="5175" y="1668"/>
                    <a:pt x="5265" y="1759"/>
                    <a:pt x="5276" y="1880"/>
                  </a:cubicBezTo>
                  <a:close/>
                </a:path>
              </a:pathLst>
            </a:custGeom>
            <a:solidFill>
              <a:srgbClr val="4B5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2139225" y="2528250"/>
              <a:ext cx="64700" cy="109425"/>
            </a:xfrm>
            <a:custGeom>
              <a:avLst/>
              <a:gdLst/>
              <a:ahLst/>
              <a:cxnLst/>
              <a:rect l="l" t="t" r="r" b="b"/>
              <a:pathLst>
                <a:path w="2588" h="4377" extrusionOk="0">
                  <a:moveTo>
                    <a:pt x="1669" y="91"/>
                  </a:moveTo>
                  <a:lnTo>
                    <a:pt x="1669" y="91"/>
                  </a:lnTo>
                  <a:cubicBezTo>
                    <a:pt x="2224" y="192"/>
                    <a:pt x="2588" y="728"/>
                    <a:pt x="2487" y="1273"/>
                  </a:cubicBezTo>
                  <a:lnTo>
                    <a:pt x="2093" y="3456"/>
                  </a:lnTo>
                  <a:cubicBezTo>
                    <a:pt x="1992" y="4002"/>
                    <a:pt x="1466" y="4377"/>
                    <a:pt x="910" y="4276"/>
                  </a:cubicBezTo>
                  <a:lnTo>
                    <a:pt x="910" y="4276"/>
                  </a:lnTo>
                  <a:cubicBezTo>
                    <a:pt x="364" y="4174"/>
                    <a:pt x="1" y="3649"/>
                    <a:pt x="102" y="3093"/>
                  </a:cubicBezTo>
                  <a:lnTo>
                    <a:pt x="496" y="910"/>
                  </a:lnTo>
                  <a:cubicBezTo>
                    <a:pt x="587" y="364"/>
                    <a:pt x="1123" y="0"/>
                    <a:pt x="1669" y="91"/>
                  </a:cubicBezTo>
                  <a:close/>
                </a:path>
              </a:pathLst>
            </a:custGeom>
            <a:solidFill>
              <a:srgbClr val="C4A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2139500" y="2528250"/>
              <a:ext cx="51800" cy="105625"/>
            </a:xfrm>
            <a:custGeom>
              <a:avLst/>
              <a:gdLst/>
              <a:ahLst/>
              <a:cxnLst/>
              <a:rect l="l" t="t" r="r" b="b"/>
              <a:pathLst>
                <a:path w="2072" h="4225" extrusionOk="0">
                  <a:moveTo>
                    <a:pt x="1658" y="91"/>
                  </a:moveTo>
                  <a:lnTo>
                    <a:pt x="1658" y="91"/>
                  </a:lnTo>
                  <a:cubicBezTo>
                    <a:pt x="1678" y="101"/>
                    <a:pt x="1698" y="101"/>
                    <a:pt x="1718" y="112"/>
                  </a:cubicBezTo>
                  <a:cubicBezTo>
                    <a:pt x="1950" y="354"/>
                    <a:pt x="2072" y="698"/>
                    <a:pt x="2001" y="1051"/>
                  </a:cubicBezTo>
                  <a:lnTo>
                    <a:pt x="1890" y="1678"/>
                  </a:lnTo>
                  <a:lnTo>
                    <a:pt x="1586" y="3366"/>
                  </a:lnTo>
                  <a:cubicBezTo>
                    <a:pt x="1506" y="3811"/>
                    <a:pt x="1152" y="4144"/>
                    <a:pt x="728" y="4225"/>
                  </a:cubicBezTo>
                  <a:cubicBezTo>
                    <a:pt x="283" y="4063"/>
                    <a:pt x="0" y="3588"/>
                    <a:pt x="91" y="3093"/>
                  </a:cubicBezTo>
                  <a:lnTo>
                    <a:pt x="485" y="910"/>
                  </a:lnTo>
                  <a:cubicBezTo>
                    <a:pt x="576" y="364"/>
                    <a:pt x="1112" y="0"/>
                    <a:pt x="1658" y="91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2146300" y="2528250"/>
              <a:ext cx="57625" cy="69750"/>
            </a:xfrm>
            <a:custGeom>
              <a:avLst/>
              <a:gdLst/>
              <a:ahLst/>
              <a:cxnLst/>
              <a:rect l="l" t="t" r="r" b="b"/>
              <a:pathLst>
                <a:path w="2305" h="2790" extrusionOk="0">
                  <a:moveTo>
                    <a:pt x="1386" y="91"/>
                  </a:moveTo>
                  <a:lnTo>
                    <a:pt x="1386" y="91"/>
                  </a:lnTo>
                  <a:cubicBezTo>
                    <a:pt x="1941" y="192"/>
                    <a:pt x="2305" y="728"/>
                    <a:pt x="2204" y="1273"/>
                  </a:cubicBezTo>
                  <a:lnTo>
                    <a:pt x="2103" y="1870"/>
                  </a:lnTo>
                  <a:cubicBezTo>
                    <a:pt x="2002" y="2416"/>
                    <a:pt x="1466" y="2789"/>
                    <a:pt x="921" y="2688"/>
                  </a:cubicBezTo>
                  <a:lnTo>
                    <a:pt x="921" y="2688"/>
                  </a:lnTo>
                  <a:cubicBezTo>
                    <a:pt x="375" y="2587"/>
                    <a:pt x="1" y="2052"/>
                    <a:pt x="102" y="1506"/>
                  </a:cubicBezTo>
                  <a:lnTo>
                    <a:pt x="213" y="910"/>
                  </a:lnTo>
                  <a:cubicBezTo>
                    <a:pt x="304" y="364"/>
                    <a:pt x="840" y="0"/>
                    <a:pt x="1386" y="91"/>
                  </a:cubicBezTo>
                  <a:close/>
                </a:path>
              </a:pathLst>
            </a:custGeom>
            <a:solidFill>
              <a:srgbClr val="BC3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2146300" y="2528250"/>
              <a:ext cx="45000" cy="68000"/>
            </a:xfrm>
            <a:custGeom>
              <a:avLst/>
              <a:gdLst/>
              <a:ahLst/>
              <a:cxnLst/>
              <a:rect l="l" t="t" r="r" b="b"/>
              <a:pathLst>
                <a:path w="1800" h="2720" extrusionOk="0">
                  <a:moveTo>
                    <a:pt x="1386" y="91"/>
                  </a:moveTo>
                  <a:lnTo>
                    <a:pt x="1386" y="91"/>
                  </a:lnTo>
                  <a:cubicBezTo>
                    <a:pt x="1406" y="101"/>
                    <a:pt x="1426" y="101"/>
                    <a:pt x="1446" y="112"/>
                  </a:cubicBezTo>
                  <a:cubicBezTo>
                    <a:pt x="1678" y="354"/>
                    <a:pt x="1800" y="698"/>
                    <a:pt x="1729" y="1051"/>
                  </a:cubicBezTo>
                  <a:lnTo>
                    <a:pt x="1618" y="1678"/>
                  </a:lnTo>
                  <a:lnTo>
                    <a:pt x="1446" y="2638"/>
                  </a:lnTo>
                  <a:cubicBezTo>
                    <a:pt x="1285" y="2699"/>
                    <a:pt x="1103" y="2719"/>
                    <a:pt x="921" y="2688"/>
                  </a:cubicBezTo>
                  <a:lnTo>
                    <a:pt x="921" y="2688"/>
                  </a:lnTo>
                  <a:cubicBezTo>
                    <a:pt x="375" y="2587"/>
                    <a:pt x="1" y="2052"/>
                    <a:pt x="102" y="1506"/>
                  </a:cubicBezTo>
                  <a:lnTo>
                    <a:pt x="213" y="910"/>
                  </a:lnTo>
                  <a:cubicBezTo>
                    <a:pt x="304" y="364"/>
                    <a:pt x="840" y="0"/>
                    <a:pt x="1386" y="91"/>
                  </a:cubicBezTo>
                  <a:close/>
                </a:path>
              </a:pathLst>
            </a:custGeom>
            <a:solidFill>
              <a:srgbClr val="C94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2157175" y="2544675"/>
              <a:ext cx="7350" cy="20750"/>
            </a:xfrm>
            <a:custGeom>
              <a:avLst/>
              <a:gdLst/>
              <a:ahLst/>
              <a:cxnLst/>
              <a:rect l="l" t="t" r="r" b="b"/>
              <a:pathLst>
                <a:path w="294" h="830" extrusionOk="0">
                  <a:moveTo>
                    <a:pt x="183" y="10"/>
                  </a:moveTo>
                  <a:cubicBezTo>
                    <a:pt x="253" y="30"/>
                    <a:pt x="293" y="122"/>
                    <a:pt x="273" y="232"/>
                  </a:cubicBezTo>
                  <a:cubicBezTo>
                    <a:pt x="253" y="344"/>
                    <a:pt x="183" y="425"/>
                    <a:pt x="111" y="414"/>
                  </a:cubicBezTo>
                  <a:cubicBezTo>
                    <a:pt x="41" y="405"/>
                    <a:pt x="1" y="304"/>
                    <a:pt x="21" y="192"/>
                  </a:cubicBezTo>
                  <a:cubicBezTo>
                    <a:pt x="41" y="81"/>
                    <a:pt x="111" y="0"/>
                    <a:pt x="183" y="10"/>
                  </a:cubicBezTo>
                  <a:close/>
                  <a:moveTo>
                    <a:pt x="61" y="708"/>
                  </a:moveTo>
                  <a:cubicBezTo>
                    <a:pt x="91" y="718"/>
                    <a:pt x="111" y="748"/>
                    <a:pt x="102" y="778"/>
                  </a:cubicBezTo>
                  <a:cubicBezTo>
                    <a:pt x="102" y="809"/>
                    <a:pt x="71" y="829"/>
                    <a:pt x="41" y="829"/>
                  </a:cubicBezTo>
                  <a:cubicBezTo>
                    <a:pt x="10" y="819"/>
                    <a:pt x="1" y="789"/>
                    <a:pt x="1" y="758"/>
                  </a:cubicBezTo>
                  <a:cubicBezTo>
                    <a:pt x="10" y="728"/>
                    <a:pt x="41" y="708"/>
                    <a:pt x="61" y="708"/>
                  </a:cubicBezTo>
                  <a:close/>
                </a:path>
              </a:pathLst>
            </a:custGeom>
            <a:solidFill>
              <a:srgbClr val="DBC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2176375" y="2595700"/>
              <a:ext cx="7350" cy="11400"/>
            </a:xfrm>
            <a:custGeom>
              <a:avLst/>
              <a:gdLst/>
              <a:ahLst/>
              <a:cxnLst/>
              <a:rect l="l" t="t" r="r" b="b"/>
              <a:pathLst>
                <a:path w="294" h="456" extrusionOk="0">
                  <a:moveTo>
                    <a:pt x="192" y="11"/>
                  </a:moveTo>
                  <a:cubicBezTo>
                    <a:pt x="263" y="21"/>
                    <a:pt x="293" y="132"/>
                    <a:pt x="273" y="253"/>
                  </a:cubicBezTo>
                  <a:cubicBezTo>
                    <a:pt x="253" y="374"/>
                    <a:pt x="183" y="455"/>
                    <a:pt x="111" y="446"/>
                  </a:cubicBezTo>
                  <a:cubicBezTo>
                    <a:pt x="41" y="435"/>
                    <a:pt x="1" y="324"/>
                    <a:pt x="21" y="203"/>
                  </a:cubicBezTo>
                  <a:cubicBezTo>
                    <a:pt x="41" y="82"/>
                    <a:pt x="122" y="1"/>
                    <a:pt x="192" y="11"/>
                  </a:cubicBezTo>
                  <a:close/>
                </a:path>
              </a:pathLst>
            </a:custGeom>
            <a:solidFill>
              <a:srgbClr val="DBC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1321375" y="2606575"/>
              <a:ext cx="104875" cy="86675"/>
            </a:xfrm>
            <a:custGeom>
              <a:avLst/>
              <a:gdLst/>
              <a:ahLst/>
              <a:cxnLst/>
              <a:rect l="l" t="t" r="r" b="b"/>
              <a:pathLst>
                <a:path w="4195" h="3467" extrusionOk="0">
                  <a:moveTo>
                    <a:pt x="3911" y="617"/>
                  </a:moveTo>
                  <a:lnTo>
                    <a:pt x="3911" y="617"/>
                  </a:lnTo>
                  <a:cubicBezTo>
                    <a:pt x="4194" y="1102"/>
                    <a:pt x="4053" y="1729"/>
                    <a:pt x="3578" y="2021"/>
                  </a:cubicBezTo>
                  <a:lnTo>
                    <a:pt x="1688" y="3173"/>
                  </a:lnTo>
                  <a:cubicBezTo>
                    <a:pt x="1213" y="3467"/>
                    <a:pt x="576" y="3325"/>
                    <a:pt x="293" y="2840"/>
                  </a:cubicBezTo>
                  <a:lnTo>
                    <a:pt x="293" y="2840"/>
                  </a:lnTo>
                  <a:cubicBezTo>
                    <a:pt x="1" y="2365"/>
                    <a:pt x="142" y="1738"/>
                    <a:pt x="627" y="1446"/>
                  </a:cubicBezTo>
                  <a:lnTo>
                    <a:pt x="2507" y="283"/>
                  </a:lnTo>
                  <a:cubicBezTo>
                    <a:pt x="2982" y="0"/>
                    <a:pt x="3619" y="142"/>
                    <a:pt x="3911" y="617"/>
                  </a:cubicBezTo>
                  <a:close/>
                </a:path>
              </a:pathLst>
            </a:custGeom>
            <a:solidFill>
              <a:srgbClr val="C4A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322125" y="2606575"/>
              <a:ext cx="97825" cy="74550"/>
            </a:xfrm>
            <a:custGeom>
              <a:avLst/>
              <a:gdLst/>
              <a:ahLst/>
              <a:cxnLst/>
              <a:rect l="l" t="t" r="r" b="b"/>
              <a:pathLst>
                <a:path w="3913" h="2982" extrusionOk="0">
                  <a:moveTo>
                    <a:pt x="3881" y="617"/>
                  </a:moveTo>
                  <a:lnTo>
                    <a:pt x="3881" y="617"/>
                  </a:lnTo>
                  <a:lnTo>
                    <a:pt x="3912" y="678"/>
                  </a:lnTo>
                  <a:cubicBezTo>
                    <a:pt x="3881" y="1011"/>
                    <a:pt x="3699" y="1324"/>
                    <a:pt x="3396" y="1516"/>
                  </a:cubicBezTo>
                  <a:lnTo>
                    <a:pt x="2850" y="1850"/>
                  </a:lnTo>
                  <a:lnTo>
                    <a:pt x="1395" y="2739"/>
                  </a:lnTo>
                  <a:cubicBezTo>
                    <a:pt x="1001" y="2982"/>
                    <a:pt x="526" y="2941"/>
                    <a:pt x="182" y="2679"/>
                  </a:cubicBezTo>
                  <a:cubicBezTo>
                    <a:pt x="0" y="2234"/>
                    <a:pt x="173" y="1708"/>
                    <a:pt x="597" y="1446"/>
                  </a:cubicBezTo>
                  <a:lnTo>
                    <a:pt x="2477" y="283"/>
                  </a:lnTo>
                  <a:cubicBezTo>
                    <a:pt x="2952" y="0"/>
                    <a:pt x="3589" y="142"/>
                    <a:pt x="3881" y="617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53"/>
            <p:cNvSpPr/>
            <p:nvPr/>
          </p:nvSpPr>
          <p:spPr>
            <a:xfrm>
              <a:off x="1355725" y="2606575"/>
              <a:ext cx="70525" cy="65700"/>
            </a:xfrm>
            <a:custGeom>
              <a:avLst/>
              <a:gdLst/>
              <a:ahLst/>
              <a:cxnLst/>
              <a:rect l="l" t="t" r="r" b="b"/>
              <a:pathLst>
                <a:path w="2821" h="2628" extrusionOk="0">
                  <a:moveTo>
                    <a:pt x="2537" y="617"/>
                  </a:moveTo>
                  <a:lnTo>
                    <a:pt x="2537" y="617"/>
                  </a:lnTo>
                  <a:cubicBezTo>
                    <a:pt x="2820" y="1102"/>
                    <a:pt x="2679" y="1729"/>
                    <a:pt x="2204" y="2021"/>
                  </a:cubicBezTo>
                  <a:lnTo>
                    <a:pt x="1688" y="2335"/>
                  </a:lnTo>
                  <a:cubicBezTo>
                    <a:pt x="1214" y="2628"/>
                    <a:pt x="587" y="2477"/>
                    <a:pt x="294" y="2001"/>
                  </a:cubicBezTo>
                  <a:lnTo>
                    <a:pt x="294" y="2001"/>
                  </a:lnTo>
                  <a:cubicBezTo>
                    <a:pt x="1" y="1527"/>
                    <a:pt x="152" y="889"/>
                    <a:pt x="628" y="606"/>
                  </a:cubicBezTo>
                  <a:lnTo>
                    <a:pt x="1133" y="283"/>
                  </a:lnTo>
                  <a:cubicBezTo>
                    <a:pt x="1608" y="0"/>
                    <a:pt x="2245" y="142"/>
                    <a:pt x="2537" y="6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53"/>
            <p:cNvSpPr/>
            <p:nvPr/>
          </p:nvSpPr>
          <p:spPr>
            <a:xfrm>
              <a:off x="1355725" y="2606575"/>
              <a:ext cx="64225" cy="58900"/>
            </a:xfrm>
            <a:custGeom>
              <a:avLst/>
              <a:gdLst/>
              <a:ahLst/>
              <a:cxnLst/>
              <a:rect l="l" t="t" r="r" b="b"/>
              <a:pathLst>
                <a:path w="2569" h="2356" extrusionOk="0">
                  <a:moveTo>
                    <a:pt x="2537" y="617"/>
                  </a:moveTo>
                  <a:lnTo>
                    <a:pt x="2537" y="617"/>
                  </a:lnTo>
                  <a:lnTo>
                    <a:pt x="2568" y="678"/>
                  </a:lnTo>
                  <a:cubicBezTo>
                    <a:pt x="2537" y="1011"/>
                    <a:pt x="2355" y="1324"/>
                    <a:pt x="2052" y="1516"/>
                  </a:cubicBezTo>
                  <a:lnTo>
                    <a:pt x="1506" y="1850"/>
                  </a:lnTo>
                  <a:lnTo>
                    <a:pt x="678" y="2355"/>
                  </a:lnTo>
                  <a:cubicBezTo>
                    <a:pt x="527" y="2274"/>
                    <a:pt x="385" y="2153"/>
                    <a:pt x="294" y="2001"/>
                  </a:cubicBezTo>
                  <a:lnTo>
                    <a:pt x="294" y="2001"/>
                  </a:lnTo>
                  <a:cubicBezTo>
                    <a:pt x="1" y="1527"/>
                    <a:pt x="152" y="889"/>
                    <a:pt x="628" y="606"/>
                  </a:cubicBezTo>
                  <a:lnTo>
                    <a:pt x="1133" y="283"/>
                  </a:lnTo>
                  <a:cubicBezTo>
                    <a:pt x="1608" y="0"/>
                    <a:pt x="2245" y="142"/>
                    <a:pt x="2537" y="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1377700" y="2615650"/>
              <a:ext cx="18725" cy="13425"/>
            </a:xfrm>
            <a:custGeom>
              <a:avLst/>
              <a:gdLst/>
              <a:ahLst/>
              <a:cxnLst/>
              <a:rect l="l" t="t" r="r" b="b"/>
              <a:pathLst>
                <a:path w="749" h="537" extrusionOk="0">
                  <a:moveTo>
                    <a:pt x="708" y="62"/>
                  </a:moveTo>
                  <a:cubicBezTo>
                    <a:pt x="749" y="122"/>
                    <a:pt x="699" y="223"/>
                    <a:pt x="607" y="284"/>
                  </a:cubicBezTo>
                  <a:cubicBezTo>
                    <a:pt x="506" y="345"/>
                    <a:pt x="405" y="335"/>
                    <a:pt x="365" y="274"/>
                  </a:cubicBezTo>
                  <a:cubicBezTo>
                    <a:pt x="324" y="214"/>
                    <a:pt x="375" y="122"/>
                    <a:pt x="476" y="62"/>
                  </a:cubicBezTo>
                  <a:cubicBezTo>
                    <a:pt x="567" y="1"/>
                    <a:pt x="678" y="11"/>
                    <a:pt x="708" y="62"/>
                  </a:cubicBezTo>
                  <a:close/>
                  <a:moveTo>
                    <a:pt x="112" y="446"/>
                  </a:moveTo>
                  <a:cubicBezTo>
                    <a:pt x="122" y="466"/>
                    <a:pt x="112" y="497"/>
                    <a:pt x="92" y="517"/>
                  </a:cubicBezTo>
                  <a:cubicBezTo>
                    <a:pt x="61" y="537"/>
                    <a:pt x="32" y="526"/>
                    <a:pt x="11" y="506"/>
                  </a:cubicBezTo>
                  <a:cubicBezTo>
                    <a:pt x="1" y="476"/>
                    <a:pt x="11" y="446"/>
                    <a:pt x="32" y="436"/>
                  </a:cubicBezTo>
                  <a:cubicBezTo>
                    <a:pt x="61" y="416"/>
                    <a:pt x="102" y="416"/>
                    <a:pt x="112" y="446"/>
                  </a:cubicBezTo>
                  <a:close/>
                </a:path>
              </a:pathLst>
            </a:custGeom>
            <a:solidFill>
              <a:srgbClr val="DBC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1360025" y="2664175"/>
              <a:ext cx="11400" cy="8875"/>
            </a:xfrm>
            <a:custGeom>
              <a:avLst/>
              <a:gdLst/>
              <a:ahLst/>
              <a:cxnLst/>
              <a:rect l="l" t="t" r="r" b="b"/>
              <a:pathLst>
                <a:path w="456" h="355" extrusionOk="0">
                  <a:moveTo>
                    <a:pt x="415" y="61"/>
                  </a:moveTo>
                  <a:cubicBezTo>
                    <a:pt x="456" y="122"/>
                    <a:pt x="395" y="223"/>
                    <a:pt x="294" y="283"/>
                  </a:cubicBezTo>
                  <a:cubicBezTo>
                    <a:pt x="193" y="354"/>
                    <a:pt x="81" y="354"/>
                    <a:pt x="41" y="294"/>
                  </a:cubicBezTo>
                  <a:cubicBezTo>
                    <a:pt x="0" y="233"/>
                    <a:pt x="61" y="132"/>
                    <a:pt x="162" y="71"/>
                  </a:cubicBezTo>
                  <a:cubicBezTo>
                    <a:pt x="263" y="0"/>
                    <a:pt x="375" y="0"/>
                    <a:pt x="415" y="61"/>
                  </a:cubicBezTo>
                  <a:close/>
                </a:path>
              </a:pathLst>
            </a:custGeom>
            <a:solidFill>
              <a:srgbClr val="DBC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1381750" y="2230875"/>
              <a:ext cx="64700" cy="109400"/>
            </a:xfrm>
            <a:custGeom>
              <a:avLst/>
              <a:gdLst/>
              <a:ahLst/>
              <a:cxnLst/>
              <a:rect l="l" t="t" r="r" b="b"/>
              <a:pathLst>
                <a:path w="2588" h="4376" extrusionOk="0">
                  <a:moveTo>
                    <a:pt x="921" y="101"/>
                  </a:moveTo>
                  <a:lnTo>
                    <a:pt x="921" y="101"/>
                  </a:lnTo>
                  <a:cubicBezTo>
                    <a:pt x="364" y="202"/>
                    <a:pt x="1" y="728"/>
                    <a:pt x="102" y="1283"/>
                  </a:cubicBezTo>
                  <a:lnTo>
                    <a:pt x="496" y="3466"/>
                  </a:lnTo>
                  <a:cubicBezTo>
                    <a:pt x="597" y="4012"/>
                    <a:pt x="1123" y="4376"/>
                    <a:pt x="1678" y="4285"/>
                  </a:cubicBezTo>
                  <a:lnTo>
                    <a:pt x="1678" y="4285"/>
                  </a:lnTo>
                  <a:cubicBezTo>
                    <a:pt x="2224" y="4184"/>
                    <a:pt x="2588" y="3648"/>
                    <a:pt x="2497" y="3102"/>
                  </a:cubicBezTo>
                  <a:lnTo>
                    <a:pt x="2093" y="919"/>
                  </a:lnTo>
                  <a:cubicBezTo>
                    <a:pt x="2002" y="374"/>
                    <a:pt x="1466" y="0"/>
                    <a:pt x="921" y="101"/>
                  </a:cubicBezTo>
                  <a:close/>
                </a:path>
              </a:pathLst>
            </a:custGeom>
            <a:solidFill>
              <a:srgbClr val="C4A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53"/>
            <p:cNvSpPr/>
            <p:nvPr/>
          </p:nvSpPr>
          <p:spPr>
            <a:xfrm>
              <a:off x="1394375" y="2230875"/>
              <a:ext cx="51850" cy="105875"/>
            </a:xfrm>
            <a:custGeom>
              <a:avLst/>
              <a:gdLst/>
              <a:ahLst/>
              <a:cxnLst/>
              <a:rect l="l" t="t" r="r" b="b"/>
              <a:pathLst>
                <a:path w="2074" h="4235" extrusionOk="0">
                  <a:moveTo>
                    <a:pt x="416" y="101"/>
                  </a:moveTo>
                  <a:lnTo>
                    <a:pt x="416" y="101"/>
                  </a:lnTo>
                  <a:cubicBezTo>
                    <a:pt x="395" y="101"/>
                    <a:pt x="375" y="111"/>
                    <a:pt x="355" y="111"/>
                  </a:cubicBezTo>
                  <a:cubicBezTo>
                    <a:pt x="122" y="353"/>
                    <a:pt x="1" y="697"/>
                    <a:pt x="72" y="1051"/>
                  </a:cubicBezTo>
                  <a:lnTo>
                    <a:pt x="183" y="1678"/>
                  </a:lnTo>
                  <a:lnTo>
                    <a:pt x="486" y="3365"/>
                  </a:lnTo>
                  <a:cubicBezTo>
                    <a:pt x="567" y="3820"/>
                    <a:pt x="921" y="4154"/>
                    <a:pt x="1345" y="4234"/>
                  </a:cubicBezTo>
                  <a:cubicBezTo>
                    <a:pt x="1790" y="4063"/>
                    <a:pt x="2073" y="3588"/>
                    <a:pt x="1992" y="3102"/>
                  </a:cubicBezTo>
                  <a:lnTo>
                    <a:pt x="1588" y="919"/>
                  </a:lnTo>
                  <a:cubicBezTo>
                    <a:pt x="1497" y="374"/>
                    <a:pt x="961" y="0"/>
                    <a:pt x="416" y="101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1381750" y="2230875"/>
              <a:ext cx="57625" cy="69750"/>
            </a:xfrm>
            <a:custGeom>
              <a:avLst/>
              <a:gdLst/>
              <a:ahLst/>
              <a:cxnLst/>
              <a:rect l="l" t="t" r="r" b="b"/>
              <a:pathLst>
                <a:path w="2305" h="2790" extrusionOk="0">
                  <a:moveTo>
                    <a:pt x="921" y="101"/>
                  </a:moveTo>
                  <a:lnTo>
                    <a:pt x="921" y="101"/>
                  </a:lnTo>
                  <a:cubicBezTo>
                    <a:pt x="364" y="202"/>
                    <a:pt x="1" y="728"/>
                    <a:pt x="102" y="1283"/>
                  </a:cubicBezTo>
                  <a:lnTo>
                    <a:pt x="203" y="1869"/>
                  </a:lnTo>
                  <a:cubicBezTo>
                    <a:pt x="304" y="2426"/>
                    <a:pt x="840" y="2790"/>
                    <a:pt x="1386" y="2688"/>
                  </a:cubicBezTo>
                  <a:lnTo>
                    <a:pt x="1386" y="2688"/>
                  </a:lnTo>
                  <a:cubicBezTo>
                    <a:pt x="1941" y="2587"/>
                    <a:pt x="2305" y="2062"/>
                    <a:pt x="2204" y="1516"/>
                  </a:cubicBezTo>
                  <a:lnTo>
                    <a:pt x="2093" y="919"/>
                  </a:lnTo>
                  <a:cubicBezTo>
                    <a:pt x="2002" y="374"/>
                    <a:pt x="1466" y="0"/>
                    <a:pt x="921" y="101"/>
                  </a:cubicBezTo>
                  <a:close/>
                </a:path>
              </a:pathLst>
            </a:custGeom>
            <a:solidFill>
              <a:srgbClr val="BC3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1394375" y="2230875"/>
              <a:ext cx="45000" cy="68225"/>
            </a:xfrm>
            <a:custGeom>
              <a:avLst/>
              <a:gdLst/>
              <a:ahLst/>
              <a:cxnLst/>
              <a:rect l="l" t="t" r="r" b="b"/>
              <a:pathLst>
                <a:path w="1800" h="2729" extrusionOk="0">
                  <a:moveTo>
                    <a:pt x="416" y="101"/>
                  </a:moveTo>
                  <a:lnTo>
                    <a:pt x="416" y="101"/>
                  </a:lnTo>
                  <a:cubicBezTo>
                    <a:pt x="395" y="101"/>
                    <a:pt x="375" y="111"/>
                    <a:pt x="355" y="111"/>
                  </a:cubicBezTo>
                  <a:cubicBezTo>
                    <a:pt x="122" y="353"/>
                    <a:pt x="1" y="697"/>
                    <a:pt x="72" y="1051"/>
                  </a:cubicBezTo>
                  <a:lnTo>
                    <a:pt x="183" y="1678"/>
                  </a:lnTo>
                  <a:lnTo>
                    <a:pt x="355" y="2648"/>
                  </a:lnTo>
                  <a:cubicBezTo>
                    <a:pt x="517" y="2709"/>
                    <a:pt x="699" y="2729"/>
                    <a:pt x="881" y="2688"/>
                  </a:cubicBezTo>
                  <a:lnTo>
                    <a:pt x="881" y="2688"/>
                  </a:lnTo>
                  <a:cubicBezTo>
                    <a:pt x="1436" y="2587"/>
                    <a:pt x="1800" y="2062"/>
                    <a:pt x="1699" y="1516"/>
                  </a:cubicBezTo>
                  <a:lnTo>
                    <a:pt x="1588" y="919"/>
                  </a:lnTo>
                  <a:cubicBezTo>
                    <a:pt x="1497" y="374"/>
                    <a:pt x="961" y="0"/>
                    <a:pt x="416" y="101"/>
                  </a:cubicBezTo>
                  <a:close/>
                </a:path>
              </a:pathLst>
            </a:custGeom>
            <a:solidFill>
              <a:srgbClr val="C94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53"/>
            <p:cNvSpPr/>
            <p:nvPr/>
          </p:nvSpPr>
          <p:spPr>
            <a:xfrm>
              <a:off x="1421175" y="2247550"/>
              <a:ext cx="7350" cy="20725"/>
            </a:xfrm>
            <a:custGeom>
              <a:avLst/>
              <a:gdLst/>
              <a:ahLst/>
              <a:cxnLst/>
              <a:rect l="l" t="t" r="r" b="b"/>
              <a:pathLst>
                <a:path w="294" h="829" extrusionOk="0">
                  <a:moveTo>
                    <a:pt x="112" y="10"/>
                  </a:moveTo>
                  <a:cubicBezTo>
                    <a:pt x="41" y="20"/>
                    <a:pt x="0" y="121"/>
                    <a:pt x="20" y="232"/>
                  </a:cubicBezTo>
                  <a:cubicBezTo>
                    <a:pt x="41" y="344"/>
                    <a:pt x="112" y="425"/>
                    <a:pt x="182" y="404"/>
                  </a:cubicBezTo>
                  <a:cubicBezTo>
                    <a:pt x="253" y="394"/>
                    <a:pt x="294" y="293"/>
                    <a:pt x="273" y="182"/>
                  </a:cubicBezTo>
                  <a:cubicBezTo>
                    <a:pt x="253" y="81"/>
                    <a:pt x="182" y="0"/>
                    <a:pt x="112" y="10"/>
                  </a:cubicBezTo>
                  <a:close/>
                  <a:moveTo>
                    <a:pt x="233" y="708"/>
                  </a:moveTo>
                  <a:cubicBezTo>
                    <a:pt x="202" y="708"/>
                    <a:pt x="182" y="738"/>
                    <a:pt x="193" y="778"/>
                  </a:cubicBezTo>
                  <a:cubicBezTo>
                    <a:pt x="202" y="809"/>
                    <a:pt x="223" y="829"/>
                    <a:pt x="253" y="818"/>
                  </a:cubicBezTo>
                  <a:cubicBezTo>
                    <a:pt x="283" y="818"/>
                    <a:pt x="294" y="788"/>
                    <a:pt x="294" y="758"/>
                  </a:cubicBezTo>
                  <a:cubicBezTo>
                    <a:pt x="283" y="728"/>
                    <a:pt x="263" y="697"/>
                    <a:pt x="233" y="708"/>
                  </a:cubicBezTo>
                  <a:close/>
                </a:path>
              </a:pathLst>
            </a:custGeom>
            <a:solidFill>
              <a:srgbClr val="DBC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53"/>
            <p:cNvSpPr/>
            <p:nvPr/>
          </p:nvSpPr>
          <p:spPr>
            <a:xfrm>
              <a:off x="1401975" y="2298575"/>
              <a:ext cx="7350" cy="11400"/>
            </a:xfrm>
            <a:custGeom>
              <a:avLst/>
              <a:gdLst/>
              <a:ahLst/>
              <a:cxnLst/>
              <a:rect l="l" t="t" r="r" b="b"/>
              <a:pathLst>
                <a:path w="294" h="456" extrusionOk="0">
                  <a:moveTo>
                    <a:pt x="112" y="10"/>
                  </a:moveTo>
                  <a:cubicBezTo>
                    <a:pt x="40" y="21"/>
                    <a:pt x="0" y="132"/>
                    <a:pt x="20" y="243"/>
                  </a:cubicBezTo>
                  <a:cubicBezTo>
                    <a:pt x="40" y="365"/>
                    <a:pt x="112" y="455"/>
                    <a:pt x="182" y="445"/>
                  </a:cubicBezTo>
                  <a:cubicBezTo>
                    <a:pt x="253" y="425"/>
                    <a:pt x="294" y="324"/>
                    <a:pt x="273" y="203"/>
                  </a:cubicBezTo>
                  <a:cubicBezTo>
                    <a:pt x="253" y="82"/>
                    <a:pt x="172" y="1"/>
                    <a:pt x="112" y="10"/>
                  </a:cubicBezTo>
                  <a:close/>
                </a:path>
              </a:pathLst>
            </a:custGeom>
            <a:solidFill>
              <a:srgbClr val="DBC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1319350" y="2211150"/>
              <a:ext cx="170825" cy="139750"/>
            </a:xfrm>
            <a:custGeom>
              <a:avLst/>
              <a:gdLst/>
              <a:ahLst/>
              <a:cxnLst/>
              <a:rect l="l" t="t" r="r" b="b"/>
              <a:pathLst>
                <a:path w="6833" h="5590" extrusionOk="0">
                  <a:moveTo>
                    <a:pt x="6094" y="4073"/>
                  </a:moveTo>
                  <a:lnTo>
                    <a:pt x="6833" y="4508"/>
                  </a:lnTo>
                  <a:lnTo>
                    <a:pt x="6681" y="4751"/>
                  </a:lnTo>
                  <a:lnTo>
                    <a:pt x="5953" y="4326"/>
                  </a:lnTo>
                  <a:close/>
                  <a:moveTo>
                    <a:pt x="1840" y="5165"/>
                  </a:moveTo>
                  <a:lnTo>
                    <a:pt x="1416" y="5589"/>
                  </a:lnTo>
                  <a:lnTo>
                    <a:pt x="1203" y="5387"/>
                  </a:lnTo>
                  <a:lnTo>
                    <a:pt x="1638" y="4963"/>
                  </a:lnTo>
                  <a:close/>
                  <a:moveTo>
                    <a:pt x="132" y="859"/>
                  </a:moveTo>
                  <a:lnTo>
                    <a:pt x="688" y="1133"/>
                  </a:lnTo>
                  <a:lnTo>
                    <a:pt x="567" y="1385"/>
                  </a:lnTo>
                  <a:lnTo>
                    <a:pt x="1" y="1113"/>
                  </a:lnTo>
                  <a:close/>
                  <a:moveTo>
                    <a:pt x="6256" y="183"/>
                  </a:moveTo>
                  <a:lnTo>
                    <a:pt x="5811" y="718"/>
                  </a:lnTo>
                  <a:lnTo>
                    <a:pt x="5589" y="526"/>
                  </a:lnTo>
                  <a:lnTo>
                    <a:pt x="6034" y="1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40" name="Google Shape;1640;p53"/>
          <p:cNvSpPr txBox="1">
            <a:spLocks noGrp="1"/>
          </p:cNvSpPr>
          <p:nvPr>
            <p:ph type="subTitle" idx="4"/>
          </p:nvPr>
        </p:nvSpPr>
        <p:spPr>
          <a:xfrm>
            <a:off x="898412" y="957875"/>
            <a:ext cx="4510723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</a:t>
            </a:r>
            <a:r>
              <a:rPr lang="en-GB" dirty="0"/>
              <a:t>r</a:t>
            </a:r>
            <a:r>
              <a:rPr lang="en-GB" dirty="0"/>
              <a:t>atament de baza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(recuperare)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02" y="1409386"/>
            <a:ext cx="4771441" cy="33731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58"/>
          <p:cNvSpPr txBox="1">
            <a:spLocks noGrp="1"/>
          </p:cNvSpPr>
          <p:nvPr>
            <p:ph type="subTitle" idx="1"/>
          </p:nvPr>
        </p:nvSpPr>
        <p:spPr>
          <a:xfrm>
            <a:off x="1793550" y="1736875"/>
            <a:ext cx="5556900" cy="14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Cereţi sfatul medicului care vă poate indica folosirea anumitor medicamente utile în tratamentul paraliziei</a:t>
            </a:r>
            <a:endParaRPr dirty="0"/>
          </a:p>
        </p:txBody>
      </p:sp>
      <p:grpSp>
        <p:nvGrpSpPr>
          <p:cNvPr id="1836" name="Google Shape;1836;p58"/>
          <p:cNvGrpSpPr/>
          <p:nvPr/>
        </p:nvGrpSpPr>
        <p:grpSpPr>
          <a:xfrm>
            <a:off x="1011634" y="768405"/>
            <a:ext cx="274250" cy="274141"/>
            <a:chOff x="593622" y="3300393"/>
            <a:chExt cx="274250" cy="274141"/>
          </a:xfrm>
        </p:grpSpPr>
        <p:sp>
          <p:nvSpPr>
            <p:cNvPr id="1837" name="Google Shape;1837;p58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41" name="Google Shape;1841;p58"/>
          <p:cNvGrpSpPr/>
          <p:nvPr/>
        </p:nvGrpSpPr>
        <p:grpSpPr>
          <a:xfrm rot="-4562911">
            <a:off x="719930" y="540003"/>
            <a:ext cx="274249" cy="274141"/>
            <a:chOff x="593622" y="3300393"/>
            <a:chExt cx="274250" cy="274141"/>
          </a:xfrm>
        </p:grpSpPr>
        <p:sp>
          <p:nvSpPr>
            <p:cNvPr id="1842" name="Google Shape;1842;p58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46" name="Google Shape;1846;p58"/>
          <p:cNvGrpSpPr/>
          <p:nvPr/>
        </p:nvGrpSpPr>
        <p:grpSpPr>
          <a:xfrm rot="777719">
            <a:off x="719951" y="996826"/>
            <a:ext cx="274244" cy="274136"/>
            <a:chOff x="593622" y="3300393"/>
            <a:chExt cx="274250" cy="274141"/>
          </a:xfrm>
        </p:grpSpPr>
        <p:sp>
          <p:nvSpPr>
            <p:cNvPr id="1847" name="Google Shape;1847;p58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51" name="Google Shape;1851;p58"/>
          <p:cNvGrpSpPr/>
          <p:nvPr/>
        </p:nvGrpSpPr>
        <p:grpSpPr>
          <a:xfrm>
            <a:off x="7828709" y="3866001"/>
            <a:ext cx="345352" cy="335072"/>
            <a:chOff x="272584" y="3138801"/>
            <a:chExt cx="345352" cy="335073"/>
          </a:xfrm>
        </p:grpSpPr>
        <p:sp>
          <p:nvSpPr>
            <p:cNvPr id="1852" name="Google Shape;1852;p58"/>
            <p:cNvSpPr/>
            <p:nvPr/>
          </p:nvSpPr>
          <p:spPr>
            <a:xfrm>
              <a:off x="272584" y="3138801"/>
              <a:ext cx="345352" cy="335073"/>
            </a:xfrm>
            <a:custGeom>
              <a:avLst/>
              <a:gdLst/>
              <a:ahLst/>
              <a:cxnLst/>
              <a:rect l="l" t="t" r="r" b="b"/>
              <a:pathLst>
                <a:path w="98672" h="95735" extrusionOk="0">
                  <a:moveTo>
                    <a:pt x="65628" y="0"/>
                  </a:moveTo>
                  <a:cubicBezTo>
                    <a:pt x="57918" y="0"/>
                    <a:pt x="50208" y="2937"/>
                    <a:pt x="44333" y="8812"/>
                  </a:cubicBezTo>
                  <a:lnTo>
                    <a:pt x="30841" y="22304"/>
                  </a:lnTo>
                  <a:lnTo>
                    <a:pt x="8812" y="44303"/>
                  </a:lnTo>
                  <a:cubicBezTo>
                    <a:pt x="3121" y="49994"/>
                    <a:pt x="0" y="57581"/>
                    <a:pt x="0" y="65597"/>
                  </a:cubicBezTo>
                  <a:cubicBezTo>
                    <a:pt x="0" y="73644"/>
                    <a:pt x="3121" y="81232"/>
                    <a:pt x="8812" y="86923"/>
                  </a:cubicBezTo>
                  <a:cubicBezTo>
                    <a:pt x="14686" y="92797"/>
                    <a:pt x="22396" y="95734"/>
                    <a:pt x="30106" y="95734"/>
                  </a:cubicBezTo>
                  <a:cubicBezTo>
                    <a:pt x="37847" y="95734"/>
                    <a:pt x="45557" y="92797"/>
                    <a:pt x="51431" y="86923"/>
                  </a:cubicBezTo>
                  <a:lnTo>
                    <a:pt x="73430" y="64894"/>
                  </a:lnTo>
                  <a:lnTo>
                    <a:pt x="86922" y="51401"/>
                  </a:lnTo>
                  <a:cubicBezTo>
                    <a:pt x="98671" y="39652"/>
                    <a:pt x="98671" y="20560"/>
                    <a:pt x="86922" y="8812"/>
                  </a:cubicBezTo>
                  <a:cubicBezTo>
                    <a:pt x="81048" y="2937"/>
                    <a:pt x="73338" y="0"/>
                    <a:pt x="65628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350648" y="3216865"/>
              <a:ext cx="178941" cy="178941"/>
            </a:xfrm>
            <a:custGeom>
              <a:avLst/>
              <a:gdLst/>
              <a:ahLst/>
              <a:cxnLst/>
              <a:rect l="l" t="t" r="r" b="b"/>
              <a:pathLst>
                <a:path w="51126" h="51126" extrusionOk="0">
                  <a:moveTo>
                    <a:pt x="8537" y="0"/>
                  </a:moveTo>
                  <a:lnTo>
                    <a:pt x="0" y="8506"/>
                  </a:lnTo>
                  <a:lnTo>
                    <a:pt x="42620" y="51126"/>
                  </a:lnTo>
                  <a:lnTo>
                    <a:pt x="51126" y="42590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303423" y="3169640"/>
              <a:ext cx="314514" cy="304234"/>
            </a:xfrm>
            <a:custGeom>
              <a:avLst/>
              <a:gdLst/>
              <a:ahLst/>
              <a:cxnLst/>
              <a:rect l="l" t="t" r="r" b="b"/>
              <a:pathLst>
                <a:path w="89861" h="86924" extrusionOk="0">
                  <a:moveTo>
                    <a:pt x="78111" y="1"/>
                  </a:moveTo>
                  <a:lnTo>
                    <a:pt x="1" y="78112"/>
                  </a:lnTo>
                  <a:cubicBezTo>
                    <a:pt x="5875" y="83986"/>
                    <a:pt x="13585" y="86923"/>
                    <a:pt x="21295" y="86923"/>
                  </a:cubicBezTo>
                  <a:cubicBezTo>
                    <a:pt x="29036" y="86923"/>
                    <a:pt x="36746" y="83986"/>
                    <a:pt x="42620" y="78112"/>
                  </a:cubicBezTo>
                  <a:lnTo>
                    <a:pt x="64619" y="56083"/>
                  </a:lnTo>
                  <a:lnTo>
                    <a:pt x="78111" y="42590"/>
                  </a:lnTo>
                  <a:cubicBezTo>
                    <a:pt x="89860" y="30841"/>
                    <a:pt x="89860" y="11749"/>
                    <a:pt x="78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425177" y="3291398"/>
              <a:ext cx="104412" cy="104408"/>
            </a:xfrm>
            <a:custGeom>
              <a:avLst/>
              <a:gdLst/>
              <a:ahLst/>
              <a:cxnLst/>
              <a:rect l="l" t="t" r="r" b="b"/>
              <a:pathLst>
                <a:path w="29832" h="29831" extrusionOk="0">
                  <a:moveTo>
                    <a:pt x="8537" y="0"/>
                  </a:moveTo>
                  <a:lnTo>
                    <a:pt x="1" y="8506"/>
                  </a:lnTo>
                  <a:lnTo>
                    <a:pt x="21326" y="29831"/>
                  </a:lnTo>
                  <a:lnTo>
                    <a:pt x="29832" y="21295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56" name="Google Shape;1856;p58"/>
          <p:cNvGrpSpPr/>
          <p:nvPr/>
        </p:nvGrpSpPr>
        <p:grpSpPr>
          <a:xfrm rot="-545471">
            <a:off x="7968690" y="4303242"/>
            <a:ext cx="311824" cy="300246"/>
            <a:chOff x="430746" y="3569508"/>
            <a:chExt cx="311836" cy="300258"/>
          </a:xfrm>
        </p:grpSpPr>
        <p:sp>
          <p:nvSpPr>
            <p:cNvPr id="1857" name="Google Shape;1857;p58"/>
            <p:cNvSpPr/>
            <p:nvPr/>
          </p:nvSpPr>
          <p:spPr>
            <a:xfrm>
              <a:off x="430746" y="3569508"/>
              <a:ext cx="311836" cy="300258"/>
            </a:xfrm>
            <a:custGeom>
              <a:avLst/>
              <a:gdLst/>
              <a:ahLst/>
              <a:cxnLst/>
              <a:rect l="l" t="t" r="r" b="b"/>
              <a:pathLst>
                <a:path w="89096" h="85788" extrusionOk="0">
                  <a:moveTo>
                    <a:pt x="26413" y="0"/>
                  </a:moveTo>
                  <a:cubicBezTo>
                    <a:pt x="19175" y="0"/>
                    <a:pt x="12995" y="2311"/>
                    <a:pt x="8476" y="6851"/>
                  </a:cubicBezTo>
                  <a:cubicBezTo>
                    <a:pt x="1898" y="13398"/>
                    <a:pt x="1" y="23433"/>
                    <a:pt x="3030" y="35121"/>
                  </a:cubicBezTo>
                  <a:cubicBezTo>
                    <a:pt x="5814" y="45646"/>
                    <a:pt x="12423" y="56538"/>
                    <a:pt x="21663" y="65808"/>
                  </a:cubicBezTo>
                  <a:cubicBezTo>
                    <a:pt x="34635" y="78750"/>
                    <a:pt x="49902" y="85787"/>
                    <a:pt x="62600" y="85787"/>
                  </a:cubicBezTo>
                  <a:cubicBezTo>
                    <a:pt x="69728" y="85787"/>
                    <a:pt x="76000" y="83585"/>
                    <a:pt x="80620" y="78995"/>
                  </a:cubicBezTo>
                  <a:cubicBezTo>
                    <a:pt x="87168" y="72448"/>
                    <a:pt x="89095" y="62382"/>
                    <a:pt x="86036" y="50725"/>
                  </a:cubicBezTo>
                  <a:cubicBezTo>
                    <a:pt x="83282" y="40169"/>
                    <a:pt x="76674" y="29277"/>
                    <a:pt x="67434" y="20037"/>
                  </a:cubicBezTo>
                  <a:cubicBezTo>
                    <a:pt x="58194" y="10797"/>
                    <a:pt x="47271" y="4189"/>
                    <a:pt x="36746" y="1405"/>
                  </a:cubicBezTo>
                  <a:cubicBezTo>
                    <a:pt x="33125" y="466"/>
                    <a:pt x="29662" y="0"/>
                    <a:pt x="2641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539011" y="3674144"/>
              <a:ext cx="89740" cy="85645"/>
            </a:xfrm>
            <a:custGeom>
              <a:avLst/>
              <a:gdLst/>
              <a:ahLst/>
              <a:cxnLst/>
              <a:rect l="l" t="t" r="r" b="b"/>
              <a:pathLst>
                <a:path w="25640" h="24470" extrusionOk="0">
                  <a:moveTo>
                    <a:pt x="19042" y="1"/>
                  </a:moveTo>
                  <a:cubicBezTo>
                    <a:pt x="17501" y="1"/>
                    <a:pt x="15956" y="590"/>
                    <a:pt x="14778" y="1768"/>
                  </a:cubicBezTo>
                  <a:lnTo>
                    <a:pt x="2356" y="14190"/>
                  </a:lnTo>
                  <a:cubicBezTo>
                    <a:pt x="0" y="16545"/>
                    <a:pt x="0" y="20339"/>
                    <a:pt x="2356" y="22695"/>
                  </a:cubicBezTo>
                  <a:cubicBezTo>
                    <a:pt x="3549" y="23888"/>
                    <a:pt x="5079" y="24470"/>
                    <a:pt x="6609" y="24470"/>
                  </a:cubicBezTo>
                  <a:cubicBezTo>
                    <a:pt x="8169" y="24470"/>
                    <a:pt x="9699" y="23888"/>
                    <a:pt x="10892" y="22695"/>
                  </a:cubicBezTo>
                  <a:lnTo>
                    <a:pt x="23283" y="10304"/>
                  </a:lnTo>
                  <a:cubicBezTo>
                    <a:pt x="25639" y="7948"/>
                    <a:pt x="25639" y="4124"/>
                    <a:pt x="23283" y="1768"/>
                  </a:cubicBezTo>
                  <a:cubicBezTo>
                    <a:pt x="22121" y="590"/>
                    <a:pt x="20583" y="1"/>
                    <a:pt x="19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430746" y="3593374"/>
              <a:ext cx="282174" cy="276392"/>
            </a:xfrm>
            <a:custGeom>
              <a:avLst/>
              <a:gdLst/>
              <a:ahLst/>
              <a:cxnLst/>
              <a:rect l="l" t="t" r="r" b="b"/>
              <a:pathLst>
                <a:path w="80621" h="78969" extrusionOk="0">
                  <a:moveTo>
                    <a:pt x="8476" y="1"/>
                  </a:moveTo>
                  <a:cubicBezTo>
                    <a:pt x="8476" y="1"/>
                    <a:pt x="8476" y="1"/>
                    <a:pt x="8476" y="32"/>
                  </a:cubicBezTo>
                  <a:cubicBezTo>
                    <a:pt x="1898" y="6579"/>
                    <a:pt x="1" y="16614"/>
                    <a:pt x="3030" y="28302"/>
                  </a:cubicBezTo>
                  <a:cubicBezTo>
                    <a:pt x="5814" y="38827"/>
                    <a:pt x="12423" y="49719"/>
                    <a:pt x="21663" y="58989"/>
                  </a:cubicBezTo>
                  <a:cubicBezTo>
                    <a:pt x="34635" y="71931"/>
                    <a:pt x="49933" y="78968"/>
                    <a:pt x="62600" y="78968"/>
                  </a:cubicBezTo>
                  <a:cubicBezTo>
                    <a:pt x="69728" y="78968"/>
                    <a:pt x="76000" y="76766"/>
                    <a:pt x="80620" y="72176"/>
                  </a:cubicBezTo>
                  <a:cubicBezTo>
                    <a:pt x="80620" y="72176"/>
                    <a:pt x="80620" y="72176"/>
                    <a:pt x="80620" y="72146"/>
                  </a:cubicBezTo>
                  <a:lnTo>
                    <a:pt x="8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539011" y="3702067"/>
              <a:ext cx="59864" cy="57722"/>
            </a:xfrm>
            <a:custGeom>
              <a:avLst/>
              <a:gdLst/>
              <a:ahLst/>
              <a:cxnLst/>
              <a:rect l="l" t="t" r="r" b="b"/>
              <a:pathLst>
                <a:path w="17104" h="16492" extrusionOk="0">
                  <a:moveTo>
                    <a:pt x="8567" y="1"/>
                  </a:moveTo>
                  <a:lnTo>
                    <a:pt x="2356" y="6212"/>
                  </a:lnTo>
                  <a:cubicBezTo>
                    <a:pt x="0" y="8567"/>
                    <a:pt x="0" y="12361"/>
                    <a:pt x="2356" y="14717"/>
                  </a:cubicBezTo>
                  <a:cubicBezTo>
                    <a:pt x="3549" y="15910"/>
                    <a:pt x="5079" y="16492"/>
                    <a:pt x="6609" y="16492"/>
                  </a:cubicBezTo>
                  <a:cubicBezTo>
                    <a:pt x="8169" y="16492"/>
                    <a:pt x="9699" y="15910"/>
                    <a:pt x="10892" y="14717"/>
                  </a:cubicBezTo>
                  <a:lnTo>
                    <a:pt x="17103" y="8506"/>
                  </a:lnTo>
                  <a:lnTo>
                    <a:pt x="85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61" name="Google Shape;1861;p58"/>
          <p:cNvGrpSpPr/>
          <p:nvPr/>
        </p:nvGrpSpPr>
        <p:grpSpPr>
          <a:xfrm>
            <a:off x="8149759" y="4027593"/>
            <a:ext cx="274249" cy="274141"/>
            <a:chOff x="593622" y="3300393"/>
            <a:chExt cx="274250" cy="274141"/>
          </a:xfrm>
        </p:grpSpPr>
        <p:sp>
          <p:nvSpPr>
            <p:cNvPr id="1862" name="Google Shape;1862;p58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Prevenire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772" y="1190847"/>
            <a:ext cx="8041228" cy="3377978"/>
          </a:xfrm>
        </p:spPr>
        <p:txBody>
          <a:bodyPr/>
          <a:lstStyle/>
          <a:p>
            <a:r>
              <a:rPr lang="en-GB" sz="2400" dirty="0" err="1"/>
              <a:t>Evitarea</a:t>
            </a:r>
            <a:r>
              <a:rPr lang="en-GB" sz="2400" dirty="0"/>
              <a:t> </a:t>
            </a:r>
            <a:r>
              <a:rPr lang="en-GB" sz="2400" dirty="0" err="1"/>
              <a:t>consumului</a:t>
            </a:r>
            <a:r>
              <a:rPr lang="en-GB" sz="2400" dirty="0"/>
              <a:t> </a:t>
            </a:r>
            <a:r>
              <a:rPr lang="en-GB" sz="2400" dirty="0" err="1"/>
              <a:t>excesiv</a:t>
            </a:r>
            <a:r>
              <a:rPr lang="en-GB" sz="2400" dirty="0"/>
              <a:t> de: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2624" y="1899171"/>
            <a:ext cx="3551274" cy="2367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404" y1="27715" x2="23108" y2="52700"/>
                        <a14:foregroundMark x1="25445" y1="55015" x2="44844" y2="76914"/>
                        <a14:foregroundMark x1="45364" y1="75846" x2="63316" y2="65341"/>
                        <a14:foregroundMark x1="47812" y1="28961" x2="64206" y2="65757"/>
                        <a14:foregroundMark x1="30230" y1="55193" x2="36424" y2="73175"/>
                        <a14:foregroundMark x1="29340" y1="59347" x2="38501" y2="77923"/>
                        <a14:foregroundMark x1="52856" y1="72344" x2="64985" y2="69436"/>
                        <a14:foregroundMark x1="43546" y1="77745" x2="58272" y2="74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3013" y="1042758"/>
            <a:ext cx="5950133" cy="3718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98" b="89011" l="0" r="99278">
                        <a14:foregroundMark x1="45848" y1="18132" x2="44404" y2="39560"/>
                        <a14:foregroundMark x1="44404" y1="17033" x2="45126" y2="39011"/>
                        <a14:foregroundMark x1="63538" y1="12637" x2="64621" y2="40110"/>
                        <a14:foregroundMark x1="69314" y1="24176" x2="68953" y2="30220"/>
                        <a14:foregroundMark x1="68592" y1="21429" x2="68953" y2="313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4838" y="1883732"/>
            <a:ext cx="3296390" cy="2165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57"/>
          <p:cNvSpPr/>
          <p:nvPr/>
        </p:nvSpPr>
        <p:spPr>
          <a:xfrm>
            <a:off x="2050000" y="1502350"/>
            <a:ext cx="6374100" cy="3100200"/>
          </a:xfrm>
          <a:prstGeom prst="roundRect">
            <a:avLst>
              <a:gd name="adj" fmla="val 860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5" name="Google Shape;1815;p57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Bibliografie</a:t>
            </a:r>
            <a:endParaRPr dirty="0"/>
          </a:p>
        </p:txBody>
      </p:sp>
      <p:sp>
        <p:nvSpPr>
          <p:cNvPr id="1816" name="Google Shape;1816;p57"/>
          <p:cNvSpPr txBox="1">
            <a:spLocks noGrp="1"/>
          </p:cNvSpPr>
          <p:nvPr>
            <p:ph type="body" idx="1"/>
          </p:nvPr>
        </p:nvSpPr>
        <p:spPr>
          <a:xfrm>
            <a:off x="2507200" y="2007850"/>
            <a:ext cx="5459700" cy="2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dirty="0">
                <a:solidFill>
                  <a:schemeClr val="lt1"/>
                </a:solidFill>
                <a:hlinkClick r:id="rId1"/>
              </a:rPr>
              <a:t>https://despre-medicina.com/paralizia-tipuri-simptome-cauze/</a:t>
            </a:r>
            <a:endParaRPr lang="en-GB"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dirty="0">
                <a:solidFill>
                  <a:schemeClr val="lt1"/>
                </a:solidFill>
                <a:hlinkClick r:id="rId2"/>
              </a:rPr>
              <a:t>https://www.slideshare.net/stefanmoraru/paralizia</a:t>
            </a:r>
            <a:endParaRPr lang="en-GB"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dirty="0">
                <a:solidFill>
                  <a:schemeClr val="lt1"/>
                </a:solidFill>
                <a:hlinkClick r:id="rId3"/>
              </a:rPr>
              <a:t>https://www.google.com/search?q=paralysis+treatment&amp;sxsrf=ALeKk00jgMivv78yoXl48drtH1ADXODZuA:1610309648869&amp;source=lnms&amp;tbm=isch&amp;sa=X&amp;ved=2ahUKEwjciOX0lpLuAhWnxIsKHZrADaAQ_AUoAXoECBQQAw&amp;biw=1359&amp;bih=615#imgrc=xSiFlt62SeXW7M&amp;imgdii=teasDlSOVyMbRM</a:t>
            </a:r>
            <a:endParaRPr lang="en-GB"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817" name="Google Shape;1817;p57"/>
          <p:cNvSpPr/>
          <p:nvPr/>
        </p:nvSpPr>
        <p:spPr>
          <a:xfrm>
            <a:off x="720000" y="2652850"/>
            <a:ext cx="799200" cy="799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18" name="Google Shape;1818;p57"/>
          <p:cNvGrpSpPr/>
          <p:nvPr/>
        </p:nvGrpSpPr>
        <p:grpSpPr>
          <a:xfrm>
            <a:off x="886720" y="2753849"/>
            <a:ext cx="465760" cy="599221"/>
            <a:chOff x="6704400" y="3711975"/>
            <a:chExt cx="490325" cy="630825"/>
          </a:xfrm>
        </p:grpSpPr>
        <p:sp>
          <p:nvSpPr>
            <p:cNvPr id="1819" name="Google Shape;1819;p57"/>
            <p:cNvSpPr/>
            <p:nvPr/>
          </p:nvSpPr>
          <p:spPr>
            <a:xfrm>
              <a:off x="6949050" y="3786050"/>
              <a:ext cx="245675" cy="519675"/>
            </a:xfrm>
            <a:custGeom>
              <a:avLst/>
              <a:gdLst/>
              <a:ahLst/>
              <a:cxnLst/>
              <a:rect l="l" t="t" r="r" b="b"/>
              <a:pathLst>
                <a:path w="9827" h="20787" extrusionOk="0">
                  <a:moveTo>
                    <a:pt x="921" y="1"/>
                  </a:moveTo>
                  <a:lnTo>
                    <a:pt x="1" y="9279"/>
                  </a:lnTo>
                  <a:lnTo>
                    <a:pt x="921" y="20787"/>
                  </a:lnTo>
                  <a:lnTo>
                    <a:pt x="9826" y="20787"/>
                  </a:lnTo>
                  <a:lnTo>
                    <a:pt x="9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6749450" y="3786050"/>
              <a:ext cx="222650" cy="519675"/>
            </a:xfrm>
            <a:custGeom>
              <a:avLst/>
              <a:gdLst/>
              <a:ahLst/>
              <a:cxnLst/>
              <a:rect l="l" t="t" r="r" b="b"/>
              <a:pathLst>
                <a:path w="8906" h="20787" extrusionOk="0">
                  <a:moveTo>
                    <a:pt x="1" y="1"/>
                  </a:moveTo>
                  <a:lnTo>
                    <a:pt x="1" y="7703"/>
                  </a:lnTo>
                  <a:cubicBezTo>
                    <a:pt x="1" y="9747"/>
                    <a:pt x="1482" y="11468"/>
                    <a:pt x="3445" y="11815"/>
                  </a:cubicBezTo>
                  <a:lnTo>
                    <a:pt x="3445" y="20787"/>
                  </a:lnTo>
                  <a:lnTo>
                    <a:pt x="8905" y="20787"/>
                  </a:lnTo>
                  <a:lnTo>
                    <a:pt x="8905" y="1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6842250" y="4046050"/>
              <a:ext cx="178925" cy="296750"/>
            </a:xfrm>
            <a:custGeom>
              <a:avLst/>
              <a:gdLst/>
              <a:ahLst/>
              <a:cxnLst/>
              <a:rect l="l" t="t" r="r" b="b"/>
              <a:pathLst>
                <a:path w="7157" h="11870" extrusionOk="0">
                  <a:moveTo>
                    <a:pt x="814" y="0"/>
                  </a:moveTo>
                  <a:lnTo>
                    <a:pt x="0" y="6302"/>
                  </a:lnTo>
                  <a:lnTo>
                    <a:pt x="814" y="11869"/>
                  </a:lnTo>
                  <a:cubicBezTo>
                    <a:pt x="1989" y="11869"/>
                    <a:pt x="3110" y="11495"/>
                    <a:pt x="4045" y="10801"/>
                  </a:cubicBezTo>
                  <a:cubicBezTo>
                    <a:pt x="4993" y="10107"/>
                    <a:pt x="5674" y="9159"/>
                    <a:pt x="6008" y="8037"/>
                  </a:cubicBezTo>
                  <a:lnTo>
                    <a:pt x="6729" y="5687"/>
                  </a:lnTo>
                  <a:cubicBezTo>
                    <a:pt x="7156" y="4299"/>
                    <a:pt x="6875" y="2791"/>
                    <a:pt x="5967" y="1643"/>
                  </a:cubicBezTo>
                  <a:cubicBezTo>
                    <a:pt x="5127" y="602"/>
                    <a:pt x="3872" y="0"/>
                    <a:pt x="2523" y="0"/>
                  </a:cubicBezTo>
                  <a:close/>
                </a:path>
              </a:pathLst>
            </a:custGeom>
            <a:solidFill>
              <a:srgbClr val="C94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6704400" y="4046050"/>
              <a:ext cx="158225" cy="296750"/>
            </a:xfrm>
            <a:custGeom>
              <a:avLst/>
              <a:gdLst/>
              <a:ahLst/>
              <a:cxnLst/>
              <a:rect l="l" t="t" r="r" b="b"/>
              <a:pathLst>
                <a:path w="6329" h="11870" extrusionOk="0">
                  <a:moveTo>
                    <a:pt x="4633" y="0"/>
                  </a:moveTo>
                  <a:cubicBezTo>
                    <a:pt x="3284" y="0"/>
                    <a:pt x="2029" y="602"/>
                    <a:pt x="1189" y="1643"/>
                  </a:cubicBezTo>
                  <a:cubicBezTo>
                    <a:pt x="281" y="2791"/>
                    <a:pt x="0" y="4299"/>
                    <a:pt x="427" y="5687"/>
                  </a:cubicBezTo>
                  <a:lnTo>
                    <a:pt x="1148" y="8037"/>
                  </a:lnTo>
                  <a:cubicBezTo>
                    <a:pt x="1483" y="9159"/>
                    <a:pt x="2163" y="10107"/>
                    <a:pt x="3111" y="10801"/>
                  </a:cubicBezTo>
                  <a:cubicBezTo>
                    <a:pt x="4046" y="11495"/>
                    <a:pt x="5167" y="11869"/>
                    <a:pt x="6328" y="11869"/>
                  </a:cubicBezTo>
                  <a:lnTo>
                    <a:pt x="6328" y="0"/>
                  </a:lnTo>
                  <a:close/>
                </a:path>
              </a:pathLst>
            </a:custGeom>
            <a:solidFill>
              <a:srgbClr val="BC3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6749450" y="3971625"/>
              <a:ext cx="110175" cy="111500"/>
            </a:xfrm>
            <a:custGeom>
              <a:avLst/>
              <a:gdLst/>
              <a:ahLst/>
              <a:cxnLst/>
              <a:rect l="l" t="t" r="r" b="b"/>
              <a:pathLst>
                <a:path w="4407" h="4460" extrusionOk="0">
                  <a:moveTo>
                    <a:pt x="1" y="1"/>
                  </a:moveTo>
                  <a:lnTo>
                    <a:pt x="1" y="1736"/>
                  </a:lnTo>
                  <a:cubicBezTo>
                    <a:pt x="1" y="3231"/>
                    <a:pt x="1229" y="4460"/>
                    <a:pt x="2724" y="4460"/>
                  </a:cubicBezTo>
                  <a:lnTo>
                    <a:pt x="3712" y="4460"/>
                  </a:lnTo>
                  <a:lnTo>
                    <a:pt x="4259" y="2870"/>
                  </a:lnTo>
                  <a:lnTo>
                    <a:pt x="4407" y="814"/>
                  </a:lnTo>
                  <a:cubicBezTo>
                    <a:pt x="3912" y="307"/>
                    <a:pt x="3232" y="1"/>
                    <a:pt x="2470" y="1"/>
                  </a:cubicBez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6953725" y="3711975"/>
              <a:ext cx="166900" cy="166900"/>
            </a:xfrm>
            <a:custGeom>
              <a:avLst/>
              <a:gdLst/>
              <a:ahLst/>
              <a:cxnLst/>
              <a:rect l="l" t="t" r="r" b="b"/>
              <a:pathLst>
                <a:path w="6676" h="6676" extrusionOk="0">
                  <a:moveTo>
                    <a:pt x="734" y="0"/>
                  </a:moveTo>
                  <a:lnTo>
                    <a:pt x="0" y="3872"/>
                  </a:lnTo>
                  <a:lnTo>
                    <a:pt x="734" y="6675"/>
                  </a:lnTo>
                  <a:lnTo>
                    <a:pt x="6676" y="6675"/>
                  </a:lnTo>
                  <a:lnTo>
                    <a:pt x="6676" y="1481"/>
                  </a:lnTo>
                  <a:lnTo>
                    <a:pt x="4753" y="1481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6823550" y="3711975"/>
              <a:ext cx="148550" cy="166900"/>
            </a:xfrm>
            <a:custGeom>
              <a:avLst/>
              <a:gdLst/>
              <a:ahLst/>
              <a:cxnLst/>
              <a:rect l="l" t="t" r="r" b="b"/>
              <a:pathLst>
                <a:path w="5942" h="6676" extrusionOk="0">
                  <a:moveTo>
                    <a:pt x="3405" y="0"/>
                  </a:moveTo>
                  <a:lnTo>
                    <a:pt x="1923" y="1481"/>
                  </a:lnTo>
                  <a:lnTo>
                    <a:pt x="1" y="1481"/>
                  </a:lnTo>
                  <a:lnTo>
                    <a:pt x="1" y="6675"/>
                  </a:lnTo>
                  <a:lnTo>
                    <a:pt x="5941" y="6675"/>
                  </a:lnTo>
                  <a:lnTo>
                    <a:pt x="5941" y="0"/>
                  </a:lnTo>
                  <a:close/>
                </a:path>
              </a:pathLst>
            </a:custGeom>
            <a:solidFill>
              <a:srgbClr val="556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6972075" y="3953250"/>
              <a:ext cx="154550" cy="37100"/>
            </a:xfrm>
            <a:custGeom>
              <a:avLst/>
              <a:gdLst/>
              <a:ahLst/>
              <a:cxnLst/>
              <a:rect l="l" t="t" r="r" b="b"/>
              <a:pathLst>
                <a:path w="6182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6182" y="1483"/>
                  </a:lnTo>
                  <a:lnTo>
                    <a:pt x="6182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7027825" y="4027350"/>
              <a:ext cx="98800" cy="37100"/>
            </a:xfrm>
            <a:custGeom>
              <a:avLst/>
              <a:gdLst/>
              <a:ahLst/>
              <a:cxnLst/>
              <a:rect l="l" t="t" r="r" b="b"/>
              <a:pathLst>
                <a:path w="3952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3952" y="1483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6862600" y="3953250"/>
              <a:ext cx="72450" cy="129875"/>
            </a:xfrm>
            <a:custGeom>
              <a:avLst/>
              <a:gdLst/>
              <a:ahLst/>
              <a:cxnLst/>
              <a:rect l="l" t="t" r="r" b="b"/>
              <a:pathLst>
                <a:path w="2898" h="5195" extrusionOk="0">
                  <a:moveTo>
                    <a:pt x="2898" y="1"/>
                  </a:moveTo>
                  <a:cubicBezTo>
                    <a:pt x="1736" y="1"/>
                    <a:pt x="682" y="535"/>
                    <a:pt x="0" y="1389"/>
                  </a:cubicBezTo>
                  <a:lnTo>
                    <a:pt x="0" y="5195"/>
                  </a:lnTo>
                  <a:lnTo>
                    <a:pt x="668" y="5195"/>
                  </a:lnTo>
                  <a:lnTo>
                    <a:pt x="668" y="3712"/>
                  </a:lnTo>
                  <a:cubicBezTo>
                    <a:pt x="668" y="2484"/>
                    <a:pt x="1670" y="1483"/>
                    <a:pt x="2898" y="1483"/>
                  </a:cubicBezTo>
                  <a:lnTo>
                    <a:pt x="28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6842250" y="3984300"/>
              <a:ext cx="23301" cy="98823"/>
            </a:xfrm>
            <a:custGeom>
              <a:avLst/>
              <a:gdLst/>
              <a:ahLst/>
              <a:cxnLst/>
              <a:rect l="l" t="t" r="r" b="b"/>
              <a:pathLst>
                <a:path w="815" h="3806" extrusionOk="0">
                  <a:moveTo>
                    <a:pt x="814" y="0"/>
                  </a:moveTo>
                  <a:cubicBezTo>
                    <a:pt x="307" y="628"/>
                    <a:pt x="0" y="1442"/>
                    <a:pt x="0" y="2323"/>
                  </a:cubicBezTo>
                  <a:lnTo>
                    <a:pt x="0" y="3806"/>
                  </a:lnTo>
                  <a:lnTo>
                    <a:pt x="814" y="380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Vintage Clinical Case by Slidesgo">
  <a:themeElements>
    <a:clrScheme name="Simple Light">
      <a:dk1>
        <a:srgbClr val="3D5072"/>
      </a:dk1>
      <a:lt1>
        <a:srgbClr val="FFF2DE"/>
      </a:lt1>
      <a:dk2>
        <a:srgbClr val="F3E0BE"/>
      </a:dk2>
      <a:lt2>
        <a:srgbClr val="C94B3D"/>
      </a:lt2>
      <a:accent1>
        <a:srgbClr val="BC3F35"/>
      </a:accent1>
      <a:accent2>
        <a:srgbClr val="FFB26C"/>
      </a:accent2>
      <a:accent3>
        <a:srgbClr val="ED9A42"/>
      </a:accent3>
      <a:accent4>
        <a:srgbClr val="A8885A"/>
      </a:accent4>
      <a:accent5>
        <a:srgbClr val="568691"/>
      </a:accent5>
      <a:accent6>
        <a:srgbClr val="3B495B"/>
      </a:accent6>
      <a:hlink>
        <a:srgbClr val="1A5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934</Words>
  <Application>WPS Presentation</Application>
  <PresentationFormat>On-screen Show (16:9)</PresentationFormat>
  <Paragraphs>52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Arial</vt:lpstr>
      <vt:lpstr>Viga</vt:lpstr>
      <vt:lpstr>Cabin</vt:lpstr>
      <vt:lpstr>Barlow</vt:lpstr>
      <vt:lpstr>AMGDT</vt:lpstr>
      <vt:lpstr>Averia Serif Libre</vt:lpstr>
      <vt:lpstr>Microsoft YaHei</vt:lpstr>
      <vt:lpstr>Arial Unicode MS</vt:lpstr>
      <vt:lpstr>Vintage Clinical Case by Slidesgo</vt:lpstr>
      <vt:lpstr>Paralizia </vt:lpstr>
      <vt:lpstr>Ce este paralizia?</vt:lpstr>
      <vt:lpstr>04</vt:lpstr>
      <vt:lpstr>PowerPoint 演示文稿</vt:lpstr>
      <vt:lpstr>Simptome</vt:lpstr>
      <vt:lpstr>Tratament</vt:lpstr>
      <vt:lpstr>PowerPoint 演示文稿</vt:lpstr>
      <vt:lpstr>Prevenire</vt:lpstr>
      <vt:lpstr>Bibliografie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Paralizia</dc:title>
  <dc:creator>mihae</dc:creator>
  <cp:lastModifiedBy>vasil</cp:lastModifiedBy>
  <cp:revision>18</cp:revision>
  <dcterms:created xsi:type="dcterms:W3CDTF">2024-11-11T22:36:06Z</dcterms:created>
  <dcterms:modified xsi:type="dcterms:W3CDTF">2024-11-11T22:48:10Z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20DB44838FD5409B8E4955307C299190_13</vt:lpwstr>
  </property>
  <property fmtid="{D5CDD505-2E9C-101B-9397-08002B2CF9AE}" pid="3" name="KSOProductBuildVer">
    <vt:lpwstr>1033-12.2.0.18607</vt:lpwstr>
  </property>
</Properties>
</file>